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7" r:id="rId5"/>
    <p:sldId id="275" r:id="rId6"/>
    <p:sldId id="439" r:id="rId7"/>
    <p:sldId id="308" r:id="rId8"/>
    <p:sldId id="322" r:id="rId9"/>
    <p:sldId id="310" r:id="rId10"/>
    <p:sldId id="279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211C03-87D1-2ED3-3103-050BCDB34EC7}" name="Erja Saarivirta" initials="ES" userId="S::erja.saarivirta@motiva.fi::2a6c857e-f0eb-45e7-9640-a2312b6a2e39" providerId="AD"/>
  <p188:author id="{30C9DA3C-90D0-B857-C393-93683E2C2BD2}" name="Netta Korhonen" initials="NK" userId="S::netta.korhonen@motiva.fi::7f6455f5-f192-489a-b134-3c46c966fd6f" providerId="AD"/>
  <p188:author id="{B89BC876-0567-AE28-FA11-77526152B386}" name="Tanja Hyvönen" initials="TH" userId="S::tanja.hyvonen@motiva.fi::d8b4317a-ef66-40c6-9d3b-24d3d0b3d79a" providerId="AD"/>
  <p188:author id="{DCB6D384-72AB-44AB-8574-2F19E40EBFD6}" name="Kirsi-Maaria Forssell" initials="KF" userId="S::kirsi-maaria.forssell@motiva.fi::02652fc7-f25a-4f10-8045-e5be8ed8021a" providerId="AD"/>
  <p188:author id="{69BDC6EF-EFF2-807F-41A2-3518A89C0853}" name="Kirsi-Maaria Forssell" initials="KMF" userId="Kirsi-Maaria Forsse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C40"/>
    <a:srgbClr val="BAD1BD"/>
    <a:srgbClr val="7DCFE0"/>
    <a:srgbClr val="4A205D"/>
    <a:srgbClr val="EDBAB5"/>
    <a:srgbClr val="BAD1DB"/>
    <a:srgbClr val="231C3F"/>
    <a:srgbClr val="991C42"/>
    <a:srgbClr val="8FC9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ja Saarivirta" userId="S::erja.saarivirta@motiva.fi::2a6c857e-f0eb-45e7-9640-a2312b6a2e39" providerId="AD" clId="Web-{BCBF3175-662E-4713-0A52-AE7E68837044}"/>
    <pc:docChg chg="mod modSld">
      <pc:chgData name="Erja Saarivirta" userId="S::erja.saarivirta@motiva.fi::2a6c857e-f0eb-45e7-9640-a2312b6a2e39" providerId="AD" clId="Web-{BCBF3175-662E-4713-0A52-AE7E68837044}" dt="2023-09-04T05:22:33.148" v="3"/>
      <pc:docMkLst>
        <pc:docMk/>
      </pc:docMkLst>
      <pc:sldChg chg="modSp addCm">
        <pc:chgData name="Erja Saarivirta" userId="S::erja.saarivirta@motiva.fi::2a6c857e-f0eb-45e7-9640-a2312b6a2e39" providerId="AD" clId="Web-{BCBF3175-662E-4713-0A52-AE7E68837044}" dt="2023-09-04T05:22:33.148" v="3"/>
        <pc:sldMkLst>
          <pc:docMk/>
          <pc:sldMk cId="1352369439" sldId="308"/>
        </pc:sldMkLst>
        <pc:spChg chg="mod">
          <ac:chgData name="Erja Saarivirta" userId="S::erja.saarivirta@motiva.fi::2a6c857e-f0eb-45e7-9640-a2312b6a2e39" providerId="AD" clId="Web-{BCBF3175-662E-4713-0A52-AE7E68837044}" dt="2023-09-04T05:21:10.022" v="2" actId="20577"/>
          <ac:spMkLst>
            <pc:docMk/>
            <pc:sldMk cId="1352369439" sldId="308"/>
            <ac:spMk id="2" creationId="{199282C6-2DCE-1D84-5C69-0B6487B584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rja Saarivirta" userId="S::erja.saarivirta@motiva.fi::2a6c857e-f0eb-45e7-9640-a2312b6a2e39" providerId="AD" clId="Web-{BCBF3175-662E-4713-0A52-AE7E68837044}" dt="2023-09-04T05:22:33.148" v="3"/>
              <pc2:cmMkLst xmlns:pc2="http://schemas.microsoft.com/office/powerpoint/2019/9/main/command">
                <pc:docMk/>
                <pc:sldMk cId="1352369439" sldId="308"/>
                <pc2:cmMk id="{DCF39742-D724-4469-B612-003DB3757524}"/>
              </pc2:cmMkLst>
            </pc226:cmChg>
          </p:ext>
        </pc:extLst>
      </pc:sldChg>
      <pc:sldChg chg="addCm">
        <pc:chgData name="Erja Saarivirta" userId="S::erja.saarivirta@motiva.fi::2a6c857e-f0eb-45e7-9640-a2312b6a2e39" providerId="AD" clId="Web-{BCBF3175-662E-4713-0A52-AE7E68837044}" dt="2023-09-04T05:20:05.396" v="1"/>
        <pc:sldMkLst>
          <pc:docMk/>
          <pc:sldMk cId="3815485844" sldId="3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rja Saarivirta" userId="S::erja.saarivirta@motiva.fi::2a6c857e-f0eb-45e7-9640-a2312b6a2e39" providerId="AD" clId="Web-{BCBF3175-662E-4713-0A52-AE7E68837044}" dt="2023-09-04T05:20:05.396" v="1"/>
              <pc2:cmMkLst xmlns:pc2="http://schemas.microsoft.com/office/powerpoint/2019/9/main/command">
                <pc:docMk/>
                <pc:sldMk cId="3815485844" sldId="322"/>
                <pc2:cmMk id="{2A0A7964-96D0-48FF-B383-C7DC2A03268C}"/>
              </pc2:cmMkLst>
            </pc226:cmChg>
          </p:ext>
        </pc:extLst>
      </pc:sldChg>
    </pc:docChg>
  </pc:docChgLst>
  <pc:docChgLst>
    <pc:chgData name="Tanja Hyvönen" userId="d8b4317a-ef66-40c6-9d3b-24d3d0b3d79a" providerId="ADAL" clId="{3F5DF486-238A-41EF-A90B-9269B54F472C}"/>
    <pc:docChg chg="undo custSel addSld delSld modSld">
      <pc:chgData name="Tanja Hyvönen" userId="d8b4317a-ef66-40c6-9d3b-24d3d0b3d79a" providerId="ADAL" clId="{3F5DF486-238A-41EF-A90B-9269B54F472C}" dt="2023-08-04T07:40:28.601" v="829" actId="2696"/>
      <pc:docMkLst>
        <pc:docMk/>
      </pc:docMkLst>
      <pc:sldChg chg="modSp mod delCm modCm">
        <pc:chgData name="Tanja Hyvönen" userId="d8b4317a-ef66-40c6-9d3b-24d3d0b3d79a" providerId="ADAL" clId="{3F5DF486-238A-41EF-A90B-9269B54F472C}" dt="2023-08-04T07:32:59.696" v="284"/>
        <pc:sldMkLst>
          <pc:docMk/>
          <pc:sldMk cId="2320706306" sldId="275"/>
        </pc:sldMkLst>
        <pc:spChg chg="mod">
          <ac:chgData name="Tanja Hyvönen" userId="d8b4317a-ef66-40c6-9d3b-24d3d0b3d79a" providerId="ADAL" clId="{3F5DF486-238A-41EF-A90B-9269B54F472C}" dt="2023-08-04T07:24:01.530" v="41" actId="20577"/>
          <ac:spMkLst>
            <pc:docMk/>
            <pc:sldMk cId="2320706306" sldId="275"/>
            <ac:spMk id="3" creationId="{2AFE7E44-141B-FFE2-0082-7F199581A0A7}"/>
          </ac:spMkLst>
        </pc:spChg>
        <pc:spChg chg="mod">
          <ac:chgData name="Tanja Hyvönen" userId="d8b4317a-ef66-40c6-9d3b-24d3d0b3d79a" providerId="ADAL" clId="{3F5DF486-238A-41EF-A90B-9269B54F472C}" dt="2023-08-04T07:32:59.696" v="284"/>
          <ac:spMkLst>
            <pc:docMk/>
            <pc:sldMk cId="2320706306" sldId="275"/>
            <ac:spMk id="4" creationId="{70B1C595-61F7-43DD-23D5-B835AC5E0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Tanja Hyvönen" userId="d8b4317a-ef66-40c6-9d3b-24d3d0b3d79a" providerId="ADAL" clId="{3F5DF486-238A-41EF-A90B-9269B54F472C}" dt="2023-08-04T07:25:36.059" v="45"/>
              <pc2:cmMkLst xmlns:pc2="http://schemas.microsoft.com/office/powerpoint/2019/9/main/command">
                <pc:docMk/>
                <pc:sldMk cId="2320706306" sldId="275"/>
                <pc2:cmMk id="{CDB3C330-AADC-4B9E-B837-3D03EF6D3CA8}"/>
              </pc2:cmMkLst>
            </pc226:cmChg>
          </p:ext>
        </pc:extLst>
      </pc:sldChg>
      <pc:sldChg chg="del">
        <pc:chgData name="Tanja Hyvönen" userId="d8b4317a-ef66-40c6-9d3b-24d3d0b3d79a" providerId="ADAL" clId="{3F5DF486-238A-41EF-A90B-9269B54F472C}" dt="2023-08-04T07:24:46.001" v="43" actId="2696"/>
        <pc:sldMkLst>
          <pc:docMk/>
          <pc:sldMk cId="257097891" sldId="294"/>
        </pc:sldMkLst>
      </pc:sldChg>
      <pc:sldChg chg="add del">
        <pc:chgData name="Tanja Hyvönen" userId="d8b4317a-ef66-40c6-9d3b-24d3d0b3d79a" providerId="ADAL" clId="{3F5DF486-238A-41EF-A90B-9269B54F472C}" dt="2023-08-04T07:30:06.406" v="260" actId="2696"/>
        <pc:sldMkLst>
          <pc:docMk/>
          <pc:sldMk cId="1710082009" sldId="295"/>
        </pc:sldMkLst>
      </pc:sldChg>
      <pc:sldChg chg="del delCm">
        <pc:chgData name="Tanja Hyvönen" userId="d8b4317a-ef66-40c6-9d3b-24d3d0b3d79a" providerId="ADAL" clId="{3F5DF486-238A-41EF-A90B-9269B54F472C}" dt="2023-08-04T07:28:49.618" v="231" actId="2696"/>
        <pc:sldMkLst>
          <pc:docMk/>
          <pc:sldMk cId="3425992737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nja Hyvönen" userId="d8b4317a-ef66-40c6-9d3b-24d3d0b3d79a" providerId="ADAL" clId="{3F5DF486-238A-41EF-A90B-9269B54F472C}" dt="2023-08-04T07:28:46.647" v="230"/>
              <pc2:cmMkLst xmlns:pc2="http://schemas.microsoft.com/office/powerpoint/2019/9/main/command">
                <pc:docMk/>
                <pc:sldMk cId="3425992737" sldId="296"/>
                <pc2:cmMk id="{70E4AF39-0735-4943-B711-CDAD5D0634ED}"/>
              </pc2:cmMkLst>
            </pc226:cmChg>
          </p:ext>
        </pc:extLst>
      </pc:sldChg>
      <pc:sldChg chg="modSp mod">
        <pc:chgData name="Tanja Hyvönen" userId="d8b4317a-ef66-40c6-9d3b-24d3d0b3d79a" providerId="ADAL" clId="{3F5DF486-238A-41EF-A90B-9269B54F472C}" dt="2023-08-04T07:23:43.405" v="25" actId="20577"/>
        <pc:sldMkLst>
          <pc:docMk/>
          <pc:sldMk cId="2340821556" sldId="307"/>
        </pc:sldMkLst>
        <pc:spChg chg="mod">
          <ac:chgData name="Tanja Hyvönen" userId="d8b4317a-ef66-40c6-9d3b-24d3d0b3d79a" providerId="ADAL" clId="{3F5DF486-238A-41EF-A90B-9269B54F472C}" dt="2023-08-04T07:23:43.405" v="25" actId="20577"/>
          <ac:spMkLst>
            <pc:docMk/>
            <pc:sldMk cId="2340821556" sldId="307"/>
            <ac:spMk id="3" creationId="{76E3842B-72D9-5E96-3958-586479E08064}"/>
          </ac:spMkLst>
        </pc:spChg>
      </pc:sldChg>
      <pc:sldChg chg="modSp mod">
        <pc:chgData name="Tanja Hyvönen" userId="d8b4317a-ef66-40c6-9d3b-24d3d0b3d79a" providerId="ADAL" clId="{3F5DF486-238A-41EF-A90B-9269B54F472C}" dt="2023-08-04T07:28:18.010" v="229" actId="20577"/>
        <pc:sldMkLst>
          <pc:docMk/>
          <pc:sldMk cId="1352369439" sldId="308"/>
        </pc:sldMkLst>
        <pc:spChg chg="mod">
          <ac:chgData name="Tanja Hyvönen" userId="d8b4317a-ef66-40c6-9d3b-24d3d0b3d79a" providerId="ADAL" clId="{3F5DF486-238A-41EF-A90B-9269B54F472C}" dt="2023-08-04T07:28:18.010" v="229" actId="20577"/>
          <ac:spMkLst>
            <pc:docMk/>
            <pc:sldMk cId="1352369439" sldId="308"/>
            <ac:spMk id="2" creationId="{199282C6-2DCE-1D84-5C69-0B6487B584FE}"/>
          </ac:spMkLst>
        </pc:spChg>
      </pc:sldChg>
      <pc:sldChg chg="del delCm">
        <pc:chgData name="Tanja Hyvönen" userId="d8b4317a-ef66-40c6-9d3b-24d3d0b3d79a" providerId="ADAL" clId="{3F5DF486-238A-41EF-A90B-9269B54F472C}" dt="2023-08-04T07:26:03.444" v="48" actId="2696"/>
        <pc:sldMkLst>
          <pc:docMk/>
          <pc:sldMk cId="287618615" sldId="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nja Hyvönen" userId="d8b4317a-ef66-40c6-9d3b-24d3d0b3d79a" providerId="ADAL" clId="{3F5DF486-238A-41EF-A90B-9269B54F472C}" dt="2023-08-04T07:25:31.135" v="44"/>
              <pc2:cmMkLst xmlns:pc2="http://schemas.microsoft.com/office/powerpoint/2019/9/main/command">
                <pc:docMk/>
                <pc:sldMk cId="287618615" sldId="309"/>
                <pc2:cmMk id="{3A10F52C-DCF7-4C8B-85B6-36B5784BD20B}"/>
              </pc2:cmMkLst>
            </pc226:cmChg>
          </p:ext>
        </pc:extLst>
      </pc:sldChg>
      <pc:sldChg chg="del">
        <pc:chgData name="Tanja Hyvönen" userId="d8b4317a-ef66-40c6-9d3b-24d3d0b3d79a" providerId="ADAL" clId="{3F5DF486-238A-41EF-A90B-9269B54F472C}" dt="2023-08-04T07:29:06.176" v="233" actId="2696"/>
        <pc:sldMkLst>
          <pc:docMk/>
          <pc:sldMk cId="734065304" sldId="311"/>
        </pc:sldMkLst>
      </pc:sldChg>
      <pc:sldChg chg="del">
        <pc:chgData name="Tanja Hyvönen" userId="d8b4317a-ef66-40c6-9d3b-24d3d0b3d79a" providerId="ADAL" clId="{3F5DF486-238A-41EF-A90B-9269B54F472C}" dt="2023-08-04T07:39:27.493" v="825" actId="2696"/>
        <pc:sldMkLst>
          <pc:docMk/>
          <pc:sldMk cId="3870999071" sldId="312"/>
        </pc:sldMkLst>
      </pc:sldChg>
      <pc:sldChg chg="del">
        <pc:chgData name="Tanja Hyvönen" userId="d8b4317a-ef66-40c6-9d3b-24d3d0b3d79a" providerId="ADAL" clId="{3F5DF486-238A-41EF-A90B-9269B54F472C}" dt="2023-08-04T07:39:48.903" v="826" actId="2696"/>
        <pc:sldMkLst>
          <pc:docMk/>
          <pc:sldMk cId="579793709" sldId="313"/>
        </pc:sldMkLst>
      </pc:sldChg>
      <pc:sldChg chg="del">
        <pc:chgData name="Tanja Hyvönen" userId="d8b4317a-ef66-40c6-9d3b-24d3d0b3d79a" providerId="ADAL" clId="{3F5DF486-238A-41EF-A90B-9269B54F472C}" dt="2023-08-04T07:39:53.966" v="827" actId="2696"/>
        <pc:sldMkLst>
          <pc:docMk/>
          <pc:sldMk cId="3523839446" sldId="314"/>
        </pc:sldMkLst>
      </pc:sldChg>
      <pc:sldChg chg="del">
        <pc:chgData name="Tanja Hyvönen" userId="d8b4317a-ef66-40c6-9d3b-24d3d0b3d79a" providerId="ADAL" clId="{3F5DF486-238A-41EF-A90B-9269B54F472C}" dt="2023-08-04T07:40:05.129" v="828" actId="2696"/>
        <pc:sldMkLst>
          <pc:docMk/>
          <pc:sldMk cId="311795822" sldId="315"/>
        </pc:sldMkLst>
      </pc:sldChg>
      <pc:sldChg chg="del">
        <pc:chgData name="Tanja Hyvönen" userId="d8b4317a-ef66-40c6-9d3b-24d3d0b3d79a" providerId="ADAL" clId="{3F5DF486-238A-41EF-A90B-9269B54F472C}" dt="2023-08-04T07:40:05.129" v="828" actId="2696"/>
        <pc:sldMkLst>
          <pc:docMk/>
          <pc:sldMk cId="2852090009" sldId="316"/>
        </pc:sldMkLst>
      </pc:sldChg>
      <pc:sldChg chg="del">
        <pc:chgData name="Tanja Hyvönen" userId="d8b4317a-ef66-40c6-9d3b-24d3d0b3d79a" providerId="ADAL" clId="{3F5DF486-238A-41EF-A90B-9269B54F472C}" dt="2023-08-04T07:40:05.129" v="828" actId="2696"/>
        <pc:sldMkLst>
          <pc:docMk/>
          <pc:sldMk cId="4000920522" sldId="317"/>
        </pc:sldMkLst>
      </pc:sldChg>
      <pc:sldChg chg="del">
        <pc:chgData name="Tanja Hyvönen" userId="d8b4317a-ef66-40c6-9d3b-24d3d0b3d79a" providerId="ADAL" clId="{3F5DF486-238A-41EF-A90B-9269B54F472C}" dt="2023-08-04T07:40:05.129" v="828" actId="2696"/>
        <pc:sldMkLst>
          <pc:docMk/>
          <pc:sldMk cId="1384455092" sldId="318"/>
        </pc:sldMkLst>
      </pc:sldChg>
      <pc:sldChg chg="del">
        <pc:chgData name="Tanja Hyvönen" userId="d8b4317a-ef66-40c6-9d3b-24d3d0b3d79a" providerId="ADAL" clId="{3F5DF486-238A-41EF-A90B-9269B54F472C}" dt="2023-08-04T07:40:05.129" v="828" actId="2696"/>
        <pc:sldMkLst>
          <pc:docMk/>
          <pc:sldMk cId="3672557845" sldId="319"/>
        </pc:sldMkLst>
      </pc:sldChg>
      <pc:sldChg chg="del">
        <pc:chgData name="Tanja Hyvönen" userId="d8b4317a-ef66-40c6-9d3b-24d3d0b3d79a" providerId="ADAL" clId="{3F5DF486-238A-41EF-A90B-9269B54F472C}" dt="2023-08-04T07:40:05.129" v="828" actId="2696"/>
        <pc:sldMkLst>
          <pc:docMk/>
          <pc:sldMk cId="791525898" sldId="320"/>
        </pc:sldMkLst>
      </pc:sldChg>
      <pc:sldChg chg="del">
        <pc:chgData name="Tanja Hyvönen" userId="d8b4317a-ef66-40c6-9d3b-24d3d0b3d79a" providerId="ADAL" clId="{3F5DF486-238A-41EF-A90B-9269B54F472C}" dt="2023-08-04T07:28:58.940" v="232" actId="2696"/>
        <pc:sldMkLst>
          <pc:docMk/>
          <pc:sldMk cId="3882804896" sldId="321"/>
        </pc:sldMkLst>
      </pc:sldChg>
      <pc:sldChg chg="addSp delSp modSp mod">
        <pc:chgData name="Tanja Hyvönen" userId="d8b4317a-ef66-40c6-9d3b-24d3d0b3d79a" providerId="ADAL" clId="{3F5DF486-238A-41EF-A90B-9269B54F472C}" dt="2023-08-04T07:39:05.381" v="824" actId="14100"/>
        <pc:sldMkLst>
          <pc:docMk/>
          <pc:sldMk cId="3815485844" sldId="322"/>
        </pc:sldMkLst>
        <pc:spChg chg="add del mod">
          <ac:chgData name="Tanja Hyvönen" userId="d8b4317a-ef66-40c6-9d3b-24d3d0b3d79a" providerId="ADAL" clId="{3F5DF486-238A-41EF-A90B-9269B54F472C}" dt="2023-08-04T07:38:59.592" v="823" actId="478"/>
          <ac:spMkLst>
            <pc:docMk/>
            <pc:sldMk cId="3815485844" sldId="322"/>
            <ac:spMk id="5" creationId="{7B772F90-0D12-B7FA-E69C-72B28C9C11DB}"/>
          </ac:spMkLst>
        </pc:spChg>
        <pc:spChg chg="mod">
          <ac:chgData name="Tanja Hyvönen" userId="d8b4317a-ef66-40c6-9d3b-24d3d0b3d79a" providerId="ADAL" clId="{3F5DF486-238A-41EF-A90B-9269B54F472C}" dt="2023-08-04T07:32:49.797" v="280"/>
          <ac:spMkLst>
            <pc:docMk/>
            <pc:sldMk cId="3815485844" sldId="322"/>
            <ac:spMk id="7" creationId="{986EED2A-3137-3570-9517-266DE22A887E}"/>
          </ac:spMkLst>
        </pc:spChg>
        <pc:spChg chg="mod">
          <ac:chgData name="Tanja Hyvönen" userId="d8b4317a-ef66-40c6-9d3b-24d3d0b3d79a" providerId="ADAL" clId="{3F5DF486-238A-41EF-A90B-9269B54F472C}" dt="2023-08-04T07:39:05.381" v="824" actId="14100"/>
          <ac:spMkLst>
            <pc:docMk/>
            <pc:sldMk cId="3815485844" sldId="322"/>
            <ac:spMk id="8" creationId="{A5800E82-A6E5-3A3C-4034-C13223AB6850}"/>
          </ac:spMkLst>
        </pc:spChg>
        <pc:spChg chg="del">
          <ac:chgData name="Tanja Hyvönen" userId="d8b4317a-ef66-40c6-9d3b-24d3d0b3d79a" providerId="ADAL" clId="{3F5DF486-238A-41EF-A90B-9269B54F472C}" dt="2023-08-04T07:38:57.284" v="822" actId="478"/>
          <ac:spMkLst>
            <pc:docMk/>
            <pc:sldMk cId="3815485844" sldId="322"/>
            <ac:spMk id="9" creationId="{85F2EF94-36C3-8656-5AFE-8D3998E39233}"/>
          </ac:spMkLst>
        </pc:spChg>
      </pc:sldChg>
      <pc:sldChg chg="del">
        <pc:chgData name="Tanja Hyvönen" userId="d8b4317a-ef66-40c6-9d3b-24d3d0b3d79a" providerId="ADAL" clId="{3F5DF486-238A-41EF-A90B-9269B54F472C}" dt="2023-08-04T07:40:05.129" v="828" actId="2696"/>
        <pc:sldMkLst>
          <pc:docMk/>
          <pc:sldMk cId="275003049" sldId="323"/>
        </pc:sldMkLst>
      </pc:sldChg>
      <pc:sldChg chg="del">
        <pc:chgData name="Tanja Hyvönen" userId="d8b4317a-ef66-40c6-9d3b-24d3d0b3d79a" providerId="ADAL" clId="{3F5DF486-238A-41EF-A90B-9269B54F472C}" dt="2023-08-04T07:40:05.129" v="828" actId="2696"/>
        <pc:sldMkLst>
          <pc:docMk/>
          <pc:sldMk cId="475441937" sldId="440"/>
        </pc:sldMkLst>
      </pc:sldChg>
      <pc:sldChg chg="del">
        <pc:chgData name="Tanja Hyvönen" userId="d8b4317a-ef66-40c6-9d3b-24d3d0b3d79a" providerId="ADAL" clId="{3F5DF486-238A-41EF-A90B-9269B54F472C}" dt="2023-08-04T07:40:28.601" v="829" actId="2696"/>
        <pc:sldMkLst>
          <pc:docMk/>
          <pc:sldMk cId="2184172125" sldId="441"/>
        </pc:sldMkLst>
      </pc:sldChg>
    </pc:docChg>
  </pc:docChgLst>
  <pc:docChgLst>
    <pc:chgData name="Tanja Hyvönen" userId="d8b4317a-ef66-40c6-9d3b-24d3d0b3d79a" providerId="ADAL" clId="{240CA178-43B4-4772-B0EC-36B3A605FE91}"/>
    <pc:docChg chg="undo custSel modSld sldOrd">
      <pc:chgData name="Tanja Hyvönen" userId="d8b4317a-ef66-40c6-9d3b-24d3d0b3d79a" providerId="ADAL" clId="{240CA178-43B4-4772-B0EC-36B3A605FE91}" dt="2023-09-04T12:28:10.910" v="94" actId="20577"/>
      <pc:docMkLst>
        <pc:docMk/>
      </pc:docMkLst>
      <pc:sldChg chg="modSp mod modCm">
        <pc:chgData name="Tanja Hyvönen" userId="d8b4317a-ef66-40c6-9d3b-24d3d0b3d79a" providerId="ADAL" clId="{240CA178-43B4-4772-B0EC-36B3A605FE91}" dt="2023-09-04T12:25:06.168" v="6" actId="20577"/>
        <pc:sldMkLst>
          <pc:docMk/>
          <pc:sldMk cId="2320706306" sldId="275"/>
        </pc:sldMkLst>
        <pc:spChg chg="mod">
          <ac:chgData name="Tanja Hyvönen" userId="d8b4317a-ef66-40c6-9d3b-24d3d0b3d79a" providerId="ADAL" clId="{240CA178-43B4-4772-B0EC-36B3A605FE91}" dt="2023-09-04T12:25:06.168" v="6" actId="20577"/>
          <ac:spMkLst>
            <pc:docMk/>
            <pc:sldMk cId="2320706306" sldId="275"/>
            <ac:spMk id="4" creationId="{70B1C595-61F7-43DD-23D5-B835AC5E0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Tanja Hyvönen" userId="d8b4317a-ef66-40c6-9d3b-24d3d0b3d79a" providerId="ADAL" clId="{240CA178-43B4-4772-B0EC-36B3A605FE91}" dt="2023-09-04T12:25:06.168" v="6" actId="20577"/>
              <pc2:cmMkLst xmlns:pc2="http://schemas.microsoft.com/office/powerpoint/2019/9/main/command">
                <pc:docMk/>
                <pc:sldMk cId="2320706306" sldId="275"/>
                <pc2:cmMk id="{D5AD5CE4-B011-4D8F-A728-FDDF699890BC}"/>
              </pc2:cmMkLst>
            </pc226:cmChg>
          </p:ext>
        </pc:extLst>
      </pc:sldChg>
      <pc:sldChg chg="modSp mod modCm">
        <pc:chgData name="Tanja Hyvönen" userId="d8b4317a-ef66-40c6-9d3b-24d3d0b3d79a" providerId="ADAL" clId="{240CA178-43B4-4772-B0EC-36B3A605FE91}" dt="2023-09-04T12:26:25.897" v="24"/>
        <pc:sldMkLst>
          <pc:docMk/>
          <pc:sldMk cId="1352369439" sldId="308"/>
        </pc:sldMkLst>
        <pc:spChg chg="mod">
          <ac:chgData name="Tanja Hyvönen" userId="d8b4317a-ef66-40c6-9d3b-24d3d0b3d79a" providerId="ADAL" clId="{240CA178-43B4-4772-B0EC-36B3A605FE91}" dt="2023-09-04T12:25:42.858" v="22" actId="6549"/>
          <ac:spMkLst>
            <pc:docMk/>
            <pc:sldMk cId="1352369439" sldId="308"/>
            <ac:spMk id="2" creationId="{199282C6-2DCE-1D84-5C69-0B6487B584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Tanja Hyvönen" userId="d8b4317a-ef66-40c6-9d3b-24d3d0b3d79a" providerId="ADAL" clId="{240CA178-43B4-4772-B0EC-36B3A605FE91}" dt="2023-09-04T12:26:25.897" v="24"/>
              <pc2:cmMkLst xmlns:pc2="http://schemas.microsoft.com/office/powerpoint/2019/9/main/command">
                <pc:docMk/>
                <pc:sldMk cId="1352369439" sldId="308"/>
                <pc2:cmMk id="{DCF39742-D724-4469-B612-003DB3757524}"/>
              </pc2:cmMkLst>
              <pc226:cmRplyChg chg="add">
                <pc226:chgData name="Tanja Hyvönen" userId="d8b4317a-ef66-40c6-9d3b-24d3d0b3d79a" providerId="ADAL" clId="{240CA178-43B4-4772-B0EC-36B3A605FE91}" dt="2023-09-04T12:26:25.897" v="24"/>
                <pc2:cmRplyMkLst xmlns:pc2="http://schemas.microsoft.com/office/powerpoint/2019/9/main/command">
                  <pc:docMk/>
                  <pc:sldMk cId="1352369439" sldId="308"/>
                  <pc2:cmMk id="{DCF39742-D724-4469-B612-003DB3757524}"/>
                  <pc2:cmRplyMk id="{5C126151-B76B-40D0-9CA0-8C602FBE718C}"/>
                </pc2:cmRplyMkLst>
              </pc226:cmRplyChg>
            </pc226:cmChg>
          </p:ext>
        </pc:extLst>
      </pc:sldChg>
      <pc:sldChg chg="modSp mod ord modCm">
        <pc:chgData name="Tanja Hyvönen" userId="d8b4317a-ef66-40c6-9d3b-24d3d0b3d79a" providerId="ADAL" clId="{240CA178-43B4-4772-B0EC-36B3A605FE91}" dt="2023-09-04T12:28:10.910" v="94" actId="20577"/>
        <pc:sldMkLst>
          <pc:docMk/>
          <pc:sldMk cId="3815485844" sldId="322"/>
        </pc:sldMkLst>
        <pc:spChg chg="mod">
          <ac:chgData name="Tanja Hyvönen" userId="d8b4317a-ef66-40c6-9d3b-24d3d0b3d79a" providerId="ADAL" clId="{240CA178-43B4-4772-B0EC-36B3A605FE91}" dt="2023-09-04T12:28:10.910" v="94" actId="20577"/>
          <ac:spMkLst>
            <pc:docMk/>
            <pc:sldMk cId="3815485844" sldId="322"/>
            <ac:spMk id="8" creationId="{A5800E82-A6E5-3A3C-4034-C13223AB685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Tanja Hyvönen" userId="d8b4317a-ef66-40c6-9d3b-24d3d0b3d79a" providerId="ADAL" clId="{240CA178-43B4-4772-B0EC-36B3A605FE91}" dt="2023-09-04T12:26:47.272" v="27"/>
              <pc2:cmMkLst xmlns:pc2="http://schemas.microsoft.com/office/powerpoint/2019/9/main/command">
                <pc:docMk/>
                <pc:sldMk cId="3815485844" sldId="322"/>
                <pc2:cmMk id="{59A0930B-A659-4BF1-B6C8-DB4D70A3CA61}"/>
              </pc2:cmMkLst>
            </pc226:cmChg>
            <pc226:cmChg xmlns:pc226="http://schemas.microsoft.com/office/powerpoint/2022/06/main/command" chg="mod modRxn">
              <pc226:chgData name="Tanja Hyvönen" userId="d8b4317a-ef66-40c6-9d3b-24d3d0b3d79a" providerId="ADAL" clId="{240CA178-43B4-4772-B0EC-36B3A605FE91}" dt="2023-09-04T12:27:19.390" v="28"/>
              <pc2:cmMkLst xmlns:pc2="http://schemas.microsoft.com/office/powerpoint/2019/9/main/command">
                <pc:docMk/>
                <pc:sldMk cId="3815485844" sldId="322"/>
                <pc2:cmMk id="{2A0A7964-96D0-48FF-B383-C7DC2A03268C}"/>
              </pc2:cmMkLst>
            </pc226:cmChg>
          </p:ext>
        </pc:extLst>
      </pc:sldChg>
    </pc:docChg>
  </pc:docChgLst>
  <pc:docChgLst>
    <pc:chgData name="Kirsi-Maaria Forssell" userId="S::kirsi-maaria.forssell@motiva.fi::02652fc7-f25a-4f10-8045-e5be8ed8021a" providerId="AD" clId="Web-{EAC25F3D-7C16-4EFF-83B4-EE9E6310398C}"/>
    <pc:docChg chg="mod modSld">
      <pc:chgData name="Kirsi-Maaria Forssell" userId="S::kirsi-maaria.forssell@motiva.fi::02652fc7-f25a-4f10-8045-e5be8ed8021a" providerId="AD" clId="Web-{EAC25F3D-7C16-4EFF-83B4-EE9E6310398C}" dt="2023-09-03T09:42:57.208" v="23"/>
      <pc:docMkLst>
        <pc:docMk/>
      </pc:docMkLst>
      <pc:sldChg chg="modSp addCm">
        <pc:chgData name="Kirsi-Maaria Forssell" userId="S::kirsi-maaria.forssell@motiva.fi::02652fc7-f25a-4f10-8045-e5be8ed8021a" providerId="AD" clId="Web-{EAC25F3D-7C16-4EFF-83B4-EE9E6310398C}" dt="2023-09-03T09:42:57.208" v="23"/>
        <pc:sldMkLst>
          <pc:docMk/>
          <pc:sldMk cId="2320706306" sldId="275"/>
        </pc:sldMkLst>
        <pc:spChg chg="mod">
          <ac:chgData name="Kirsi-Maaria Forssell" userId="S::kirsi-maaria.forssell@motiva.fi::02652fc7-f25a-4f10-8045-e5be8ed8021a" providerId="AD" clId="Web-{EAC25F3D-7C16-4EFF-83B4-EE9E6310398C}" dt="2023-09-03T09:39:03.969" v="1" actId="20577"/>
          <ac:spMkLst>
            <pc:docMk/>
            <pc:sldMk cId="2320706306" sldId="275"/>
            <ac:spMk id="4" creationId="{70B1C595-61F7-43DD-23D5-B835AC5E0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irsi-Maaria Forssell" userId="S::kirsi-maaria.forssell@motiva.fi::02652fc7-f25a-4f10-8045-e5be8ed8021a" providerId="AD" clId="Web-{EAC25F3D-7C16-4EFF-83B4-EE9E6310398C}" dt="2023-09-03T09:42:57.208" v="23"/>
              <pc2:cmMkLst xmlns:pc2="http://schemas.microsoft.com/office/powerpoint/2019/9/main/command">
                <pc:docMk/>
                <pc:sldMk cId="2320706306" sldId="275"/>
                <pc2:cmMk id="{D5AD5CE4-B011-4D8F-A728-FDDF699890BC}"/>
              </pc2:cmMkLst>
            </pc226:cmChg>
          </p:ext>
        </pc:extLst>
      </pc:sldChg>
      <pc:sldChg chg="modSp">
        <pc:chgData name="Kirsi-Maaria Forssell" userId="S::kirsi-maaria.forssell@motiva.fi::02652fc7-f25a-4f10-8045-e5be8ed8021a" providerId="AD" clId="Web-{EAC25F3D-7C16-4EFF-83B4-EE9E6310398C}" dt="2023-09-03T09:42:14.066" v="22" actId="14100"/>
        <pc:sldMkLst>
          <pc:docMk/>
          <pc:sldMk cId="2340821556" sldId="307"/>
        </pc:sldMkLst>
        <pc:spChg chg="mod">
          <ac:chgData name="Kirsi-Maaria Forssell" userId="S::kirsi-maaria.forssell@motiva.fi::02652fc7-f25a-4f10-8045-e5be8ed8021a" providerId="AD" clId="Web-{EAC25F3D-7C16-4EFF-83B4-EE9E6310398C}" dt="2023-09-03T09:42:14.066" v="22" actId="14100"/>
          <ac:spMkLst>
            <pc:docMk/>
            <pc:sldMk cId="2340821556" sldId="307"/>
            <ac:spMk id="3" creationId="{76E3842B-72D9-5E96-3958-586479E08064}"/>
          </ac:spMkLst>
        </pc:spChg>
      </pc:sldChg>
      <pc:sldChg chg="modSp">
        <pc:chgData name="Kirsi-Maaria Forssell" userId="S::kirsi-maaria.forssell@motiva.fi::02652fc7-f25a-4f10-8045-e5be8ed8021a" providerId="AD" clId="Web-{EAC25F3D-7C16-4EFF-83B4-EE9E6310398C}" dt="2023-09-03T09:39:31.985" v="3" actId="20577"/>
        <pc:sldMkLst>
          <pc:docMk/>
          <pc:sldMk cId="1352369439" sldId="308"/>
        </pc:sldMkLst>
        <pc:spChg chg="mod">
          <ac:chgData name="Kirsi-Maaria Forssell" userId="S::kirsi-maaria.forssell@motiva.fi::02652fc7-f25a-4f10-8045-e5be8ed8021a" providerId="AD" clId="Web-{EAC25F3D-7C16-4EFF-83B4-EE9E6310398C}" dt="2023-09-03T09:39:31.985" v="3" actId="20577"/>
          <ac:spMkLst>
            <pc:docMk/>
            <pc:sldMk cId="1352369439" sldId="308"/>
            <ac:spMk id="2" creationId="{199282C6-2DCE-1D84-5C69-0B6487B584FE}"/>
          </ac:spMkLst>
        </pc:spChg>
      </pc:sldChg>
      <pc:sldChg chg="modSp">
        <pc:chgData name="Kirsi-Maaria Forssell" userId="S::kirsi-maaria.forssell@motiva.fi::02652fc7-f25a-4f10-8045-e5be8ed8021a" providerId="AD" clId="Web-{EAC25F3D-7C16-4EFF-83B4-EE9E6310398C}" dt="2023-09-03T09:39:23.454" v="2" actId="20577"/>
        <pc:sldMkLst>
          <pc:docMk/>
          <pc:sldMk cId="448575487" sldId="310"/>
        </pc:sldMkLst>
        <pc:spChg chg="mod">
          <ac:chgData name="Kirsi-Maaria Forssell" userId="S::kirsi-maaria.forssell@motiva.fi::02652fc7-f25a-4f10-8045-e5be8ed8021a" providerId="AD" clId="Web-{EAC25F3D-7C16-4EFF-83B4-EE9E6310398C}" dt="2023-09-03T09:39:23.454" v="2" actId="20577"/>
          <ac:spMkLst>
            <pc:docMk/>
            <pc:sldMk cId="448575487" sldId="310"/>
            <ac:spMk id="2" creationId="{199282C6-2DCE-1D84-5C69-0B6487B584FE}"/>
          </ac:spMkLst>
        </pc:spChg>
      </pc:sldChg>
      <pc:sldChg chg="modSp addCm modCm">
        <pc:chgData name="Kirsi-Maaria Forssell" userId="S::kirsi-maaria.forssell@motiva.fi::02652fc7-f25a-4f10-8045-e5be8ed8021a" providerId="AD" clId="Web-{EAC25F3D-7C16-4EFF-83B4-EE9E6310398C}" dt="2023-09-03T09:42:07.019" v="21"/>
        <pc:sldMkLst>
          <pc:docMk/>
          <pc:sldMk cId="3815485844" sldId="322"/>
        </pc:sldMkLst>
        <pc:spChg chg="mod">
          <ac:chgData name="Kirsi-Maaria Forssell" userId="S::kirsi-maaria.forssell@motiva.fi::02652fc7-f25a-4f10-8045-e5be8ed8021a" providerId="AD" clId="Web-{EAC25F3D-7C16-4EFF-83B4-EE9E6310398C}" dt="2023-09-03T09:40:33.986" v="14" actId="20577"/>
          <ac:spMkLst>
            <pc:docMk/>
            <pc:sldMk cId="3815485844" sldId="322"/>
            <ac:spMk id="7" creationId="{986EED2A-3137-3570-9517-266DE22A887E}"/>
          </ac:spMkLst>
        </pc:spChg>
        <pc:spChg chg="mod">
          <ac:chgData name="Kirsi-Maaria Forssell" userId="S::kirsi-maaria.forssell@motiva.fi::02652fc7-f25a-4f10-8045-e5be8ed8021a" providerId="AD" clId="Web-{EAC25F3D-7C16-4EFF-83B4-EE9E6310398C}" dt="2023-09-03T09:41:06.690" v="18" actId="20577"/>
          <ac:spMkLst>
            <pc:docMk/>
            <pc:sldMk cId="3815485844" sldId="322"/>
            <ac:spMk id="8" creationId="{A5800E82-A6E5-3A3C-4034-C13223AB685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irsi-Maaria Forssell" userId="S::kirsi-maaria.forssell@motiva.fi::02652fc7-f25a-4f10-8045-e5be8ed8021a" providerId="AD" clId="Web-{EAC25F3D-7C16-4EFF-83B4-EE9E6310398C}" dt="2023-09-03T09:42:07.019" v="21"/>
              <pc2:cmMkLst xmlns:pc2="http://schemas.microsoft.com/office/powerpoint/2019/9/main/command">
                <pc:docMk/>
                <pc:sldMk cId="3815485844" sldId="322"/>
                <pc2:cmMk id="{59A0930B-A659-4BF1-B6C8-DB4D70A3CA61}"/>
              </pc2:cmMkLst>
            </pc226:cmChg>
          </p:ext>
        </pc:extLst>
      </pc:sldChg>
      <pc:sldChg chg="modSp">
        <pc:chgData name="Kirsi-Maaria Forssell" userId="S::kirsi-maaria.forssell@motiva.fi::02652fc7-f25a-4f10-8045-e5be8ed8021a" providerId="AD" clId="Web-{EAC25F3D-7C16-4EFF-83B4-EE9E6310398C}" dt="2023-09-03T09:40:17.095" v="10" actId="20577"/>
        <pc:sldMkLst>
          <pc:docMk/>
          <pc:sldMk cId="3050316539" sldId="439"/>
        </pc:sldMkLst>
        <pc:spChg chg="mod">
          <ac:chgData name="Kirsi-Maaria Forssell" userId="S::kirsi-maaria.forssell@motiva.fi::02652fc7-f25a-4f10-8045-e5be8ed8021a" providerId="AD" clId="Web-{EAC25F3D-7C16-4EFF-83B4-EE9E6310398C}" dt="2023-09-03T09:40:17.095" v="10" actId="20577"/>
          <ac:spMkLst>
            <pc:docMk/>
            <pc:sldMk cId="3050316539" sldId="439"/>
            <ac:spMk id="2" creationId="{00000000-0000-0000-0000-000000000000}"/>
          </ac:spMkLst>
        </pc:spChg>
        <pc:spChg chg="mod">
          <ac:chgData name="Kirsi-Maaria Forssell" userId="S::kirsi-maaria.forssell@motiva.fi::02652fc7-f25a-4f10-8045-e5be8ed8021a" providerId="AD" clId="Web-{EAC25F3D-7C16-4EFF-83B4-EE9E6310398C}" dt="2023-09-03T09:39:45.720" v="5" actId="20577"/>
          <ac:spMkLst>
            <pc:docMk/>
            <pc:sldMk cId="3050316539" sldId="439"/>
            <ac:spMk id="4" creationId="{00000000-0000-0000-0000-000000000000}"/>
          </ac:spMkLst>
        </pc:spChg>
      </pc:sldChg>
    </pc:docChg>
  </pc:docChgLst>
  <pc:docChgLst>
    <pc:chgData name="Kirsi-Maaria Forssell" userId="S::kirsi-maaria.forssell@motiva.fi::02652fc7-f25a-4f10-8045-e5be8ed8021a" providerId="AD" clId="Web-{B5D97FA8-A30F-4A84-BC25-861FF749A009}"/>
    <pc:docChg chg="modSld">
      <pc:chgData name="Kirsi-Maaria Forssell" userId="S::kirsi-maaria.forssell@motiva.fi::02652fc7-f25a-4f10-8045-e5be8ed8021a" providerId="AD" clId="Web-{B5D97FA8-A30F-4A84-BC25-861FF749A009}" dt="2023-10-16T10:50:29.228" v="9" actId="20577"/>
      <pc:docMkLst>
        <pc:docMk/>
      </pc:docMkLst>
      <pc:sldChg chg="modCm">
        <pc:chgData name="Kirsi-Maaria Forssell" userId="S::kirsi-maaria.forssell@motiva.fi::02652fc7-f25a-4f10-8045-e5be8ed8021a" providerId="AD" clId="Web-{B5D97FA8-A30F-4A84-BC25-861FF749A009}" dt="2023-10-16T10:49:43.008" v="2"/>
        <pc:sldMkLst>
          <pc:docMk/>
          <pc:sldMk cId="135236943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irsi-Maaria Forssell" userId="S::kirsi-maaria.forssell@motiva.fi::02652fc7-f25a-4f10-8045-e5be8ed8021a" providerId="AD" clId="Web-{B5D97FA8-A30F-4A84-BC25-861FF749A009}" dt="2023-10-16T10:49:43.008" v="2"/>
              <pc2:cmMkLst xmlns:pc2="http://schemas.microsoft.com/office/powerpoint/2019/9/main/command">
                <pc:docMk/>
                <pc:sldMk cId="1352369439" sldId="308"/>
                <pc2:cmMk id="{DCF39742-D724-4469-B612-003DB3757524}"/>
              </pc2:cmMkLst>
              <pc226:cmRplyChg chg="add">
                <pc226:chgData name="Kirsi-Maaria Forssell" userId="S::kirsi-maaria.forssell@motiva.fi::02652fc7-f25a-4f10-8045-e5be8ed8021a" providerId="AD" clId="Web-{B5D97FA8-A30F-4A84-BC25-861FF749A009}" dt="2023-10-16T10:49:43.008" v="2"/>
                <pc2:cmRplyMkLst xmlns:pc2="http://schemas.microsoft.com/office/powerpoint/2019/9/main/command">
                  <pc:docMk/>
                  <pc:sldMk cId="1352369439" sldId="308"/>
                  <pc2:cmMk id="{DCF39742-D724-4469-B612-003DB3757524}"/>
                  <pc2:cmRplyMk id="{666256A5-413C-4CF7-A6F5-B5538539E69E}"/>
                </pc2:cmRplyMkLst>
              </pc226:cmRplyChg>
            </pc226:cmChg>
          </p:ext>
        </pc:extLst>
      </pc:sldChg>
      <pc:sldChg chg="delCm">
        <pc:chgData name="Kirsi-Maaria Forssell" userId="S::kirsi-maaria.forssell@motiva.fi::02652fc7-f25a-4f10-8045-e5be8ed8021a" providerId="AD" clId="Web-{B5D97FA8-A30F-4A84-BC25-861FF749A009}" dt="2023-10-16T10:48:52.881" v="1"/>
        <pc:sldMkLst>
          <pc:docMk/>
          <pc:sldMk cId="3815485844" sldId="3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irsi-Maaria Forssell" userId="S::kirsi-maaria.forssell@motiva.fi::02652fc7-f25a-4f10-8045-e5be8ed8021a" providerId="AD" clId="Web-{B5D97FA8-A30F-4A84-BC25-861FF749A009}" dt="2023-10-16T10:48:34.990" v="0"/>
              <pc2:cmMkLst xmlns:pc2="http://schemas.microsoft.com/office/powerpoint/2019/9/main/command">
                <pc:docMk/>
                <pc:sldMk cId="3815485844" sldId="322"/>
                <pc2:cmMk id="{59A0930B-A659-4BF1-B6C8-DB4D70A3CA61}"/>
              </pc2:cmMkLst>
            </pc226:cmChg>
            <pc226:cmChg xmlns:pc226="http://schemas.microsoft.com/office/powerpoint/2022/06/main/command" chg="del">
              <pc226:chgData name="Kirsi-Maaria Forssell" userId="S::kirsi-maaria.forssell@motiva.fi::02652fc7-f25a-4f10-8045-e5be8ed8021a" providerId="AD" clId="Web-{B5D97FA8-A30F-4A84-BC25-861FF749A009}" dt="2023-10-16T10:48:52.881" v="1"/>
              <pc2:cmMkLst xmlns:pc2="http://schemas.microsoft.com/office/powerpoint/2019/9/main/command">
                <pc:docMk/>
                <pc:sldMk cId="3815485844" sldId="322"/>
                <pc2:cmMk id="{2A0A7964-96D0-48FF-B383-C7DC2A03268C}"/>
              </pc2:cmMkLst>
            </pc226:cmChg>
          </p:ext>
        </pc:extLst>
      </pc:sldChg>
      <pc:sldChg chg="modSp">
        <pc:chgData name="Kirsi-Maaria Forssell" userId="S::kirsi-maaria.forssell@motiva.fi::02652fc7-f25a-4f10-8045-e5be8ed8021a" providerId="AD" clId="Web-{B5D97FA8-A30F-4A84-BC25-861FF749A009}" dt="2023-10-16T10:50:29.228" v="9" actId="20577"/>
        <pc:sldMkLst>
          <pc:docMk/>
          <pc:sldMk cId="3050316539" sldId="439"/>
        </pc:sldMkLst>
        <pc:spChg chg="mod">
          <ac:chgData name="Kirsi-Maaria Forssell" userId="S::kirsi-maaria.forssell@motiva.fi::02652fc7-f25a-4f10-8045-e5be8ed8021a" providerId="AD" clId="Web-{B5D97FA8-A30F-4A84-BC25-861FF749A009}" dt="2023-10-16T10:50:29.228" v="9" actId="20577"/>
          <ac:spMkLst>
            <pc:docMk/>
            <pc:sldMk cId="3050316539" sldId="439"/>
            <ac:spMk id="2" creationId="{00000000-0000-0000-0000-000000000000}"/>
          </ac:spMkLst>
        </pc:spChg>
      </pc:sldChg>
    </pc:docChg>
  </pc:docChgLst>
  <pc:docChgLst>
    <pc:chgData name="Tanja Hyvönen" userId="d8b4317a-ef66-40c6-9d3b-24d3d0b3d79a" providerId="ADAL" clId="{3FF49133-4F54-4BCC-992B-80AD24E29D4B}"/>
    <pc:docChg chg="undo custSel modSld sldOrd">
      <pc:chgData name="Tanja Hyvönen" userId="d8b4317a-ef66-40c6-9d3b-24d3d0b3d79a" providerId="ADAL" clId="{3FF49133-4F54-4BCC-992B-80AD24E29D4B}" dt="2023-11-02T12:28:07.309" v="10" actId="108"/>
      <pc:docMkLst>
        <pc:docMk/>
      </pc:docMkLst>
      <pc:sldChg chg="modSp mod delCm modCm">
        <pc:chgData name="Tanja Hyvönen" userId="d8b4317a-ef66-40c6-9d3b-24d3d0b3d79a" providerId="ADAL" clId="{3FF49133-4F54-4BCC-992B-80AD24E29D4B}" dt="2023-11-02T12:27:38.003" v="3"/>
        <pc:sldMkLst>
          <pc:docMk/>
          <pc:sldMk cId="2320706306" sldId="275"/>
        </pc:sldMkLst>
        <pc:spChg chg="mod">
          <ac:chgData name="Tanja Hyvönen" userId="d8b4317a-ef66-40c6-9d3b-24d3d0b3d79a" providerId="ADAL" clId="{3FF49133-4F54-4BCC-992B-80AD24E29D4B}" dt="2023-11-02T12:27:32.771" v="1"/>
          <ac:spMkLst>
            <pc:docMk/>
            <pc:sldMk cId="2320706306" sldId="275"/>
            <ac:spMk id="4" creationId="{70B1C595-61F7-43DD-23D5-B835AC5E0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Tanja Hyvönen" userId="d8b4317a-ef66-40c6-9d3b-24d3d0b3d79a" providerId="ADAL" clId="{3FF49133-4F54-4BCC-992B-80AD24E29D4B}" dt="2023-11-02T12:27:38.003" v="3"/>
              <pc2:cmMkLst xmlns:pc2="http://schemas.microsoft.com/office/powerpoint/2019/9/main/command">
                <pc:docMk/>
                <pc:sldMk cId="2320706306" sldId="275"/>
                <pc2:cmMk id="{D5AD5CE4-B011-4D8F-A728-FDDF699890BC}"/>
              </pc2:cmMkLst>
            </pc226:cmChg>
          </p:ext>
        </pc:extLst>
      </pc:sldChg>
      <pc:sldChg chg="modSp mod delCm">
        <pc:chgData name="Tanja Hyvönen" userId="d8b4317a-ef66-40c6-9d3b-24d3d0b3d79a" providerId="ADAL" clId="{3FF49133-4F54-4BCC-992B-80AD24E29D4B}" dt="2023-11-02T12:28:07.309" v="10" actId="108"/>
        <pc:sldMkLst>
          <pc:docMk/>
          <pc:sldMk cId="1352369439" sldId="308"/>
        </pc:sldMkLst>
        <pc:spChg chg="mod">
          <ac:chgData name="Tanja Hyvönen" userId="d8b4317a-ef66-40c6-9d3b-24d3d0b3d79a" providerId="ADAL" clId="{3FF49133-4F54-4BCC-992B-80AD24E29D4B}" dt="2023-11-02T12:28:07.309" v="10" actId="108"/>
          <ac:spMkLst>
            <pc:docMk/>
            <pc:sldMk cId="1352369439" sldId="308"/>
            <ac:spMk id="2" creationId="{199282C6-2DCE-1D84-5C69-0B6487B584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nja Hyvönen" userId="d8b4317a-ef66-40c6-9d3b-24d3d0b3d79a" providerId="ADAL" clId="{3FF49133-4F54-4BCC-992B-80AD24E29D4B}" dt="2023-11-02T12:28:00.704" v="9"/>
              <pc2:cmMkLst xmlns:pc2="http://schemas.microsoft.com/office/powerpoint/2019/9/main/command">
                <pc:docMk/>
                <pc:sldMk cId="1352369439" sldId="308"/>
                <pc2:cmMk id="{DCF39742-D724-4469-B612-003DB3757524}"/>
              </pc2:cmMkLst>
            </pc226:cmChg>
          </p:ext>
        </pc:extLst>
      </pc:sldChg>
      <pc:sldChg chg="ord">
        <pc:chgData name="Tanja Hyvönen" userId="d8b4317a-ef66-40c6-9d3b-24d3d0b3d79a" providerId="ADAL" clId="{3FF49133-4F54-4BCC-992B-80AD24E29D4B}" dt="2023-11-02T12:27:47.720" v="6" actId="20578"/>
        <pc:sldMkLst>
          <pc:docMk/>
          <pc:sldMk cId="448575487" sldId="310"/>
        </pc:sldMkLst>
      </pc:sldChg>
      <pc:sldChg chg="ord">
        <pc:chgData name="Tanja Hyvönen" userId="d8b4317a-ef66-40c6-9d3b-24d3d0b3d79a" providerId="ADAL" clId="{3FF49133-4F54-4BCC-992B-80AD24E29D4B}" dt="2023-11-02T12:27:50.112" v="8"/>
        <pc:sldMkLst>
          <pc:docMk/>
          <pc:sldMk cId="3050316539" sldId="439"/>
        </pc:sldMkLst>
      </pc:sldChg>
    </pc:docChg>
  </pc:docChgLst>
  <pc:docChgLst>
    <pc:chgData name="Tanja Hyvönen" userId="d8b4317a-ef66-40c6-9d3b-24d3d0b3d79a" providerId="ADAL" clId="{233A929E-C60B-421A-A690-CC054E504265}"/>
    <pc:docChg chg="modSld">
      <pc:chgData name="Tanja Hyvönen" userId="d8b4317a-ef66-40c6-9d3b-24d3d0b3d79a" providerId="ADAL" clId="{233A929E-C60B-421A-A690-CC054E504265}" dt="2023-10-17T07:26:38.128" v="19" actId="20577"/>
      <pc:docMkLst>
        <pc:docMk/>
      </pc:docMkLst>
      <pc:sldChg chg="modSp mod modCm">
        <pc:chgData name="Tanja Hyvönen" userId="d8b4317a-ef66-40c6-9d3b-24d3d0b3d79a" providerId="ADAL" clId="{233A929E-C60B-421A-A690-CC054E504265}" dt="2023-10-17T07:26:38.128" v="19" actId="20577"/>
        <pc:sldMkLst>
          <pc:docMk/>
          <pc:sldMk cId="1352369439" sldId="308"/>
        </pc:sldMkLst>
        <pc:spChg chg="mod">
          <ac:chgData name="Tanja Hyvönen" userId="d8b4317a-ef66-40c6-9d3b-24d3d0b3d79a" providerId="ADAL" clId="{233A929E-C60B-421A-A690-CC054E504265}" dt="2023-10-17T07:26:38.128" v="19" actId="20577"/>
          <ac:spMkLst>
            <pc:docMk/>
            <pc:sldMk cId="1352369439" sldId="308"/>
            <ac:spMk id="2" creationId="{199282C6-2DCE-1D84-5C69-0B6487B584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anja Hyvönen" userId="d8b4317a-ef66-40c6-9d3b-24d3d0b3d79a" providerId="ADAL" clId="{233A929E-C60B-421A-A690-CC054E504265}" dt="2023-10-17T07:26:38.128" v="19" actId="20577"/>
              <pc2:cmMkLst xmlns:pc2="http://schemas.microsoft.com/office/powerpoint/2019/9/main/command">
                <pc:docMk/>
                <pc:sldMk cId="1352369439" sldId="308"/>
                <pc2:cmMk id="{DCF39742-D724-4469-B612-003DB3757524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FF31011-799D-45F1-8F2E-CDF542766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CB377E-30CC-4818-97F6-54B02A780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AE31-0B38-4C10-A901-8E97E2E00D54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564F2D-44F7-4F86-B3C0-CE94FDFCF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308972-83BF-44B0-A398-051DEDAEB8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1926-1732-4D21-BD5F-255859626D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26666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D86B-9B80-7449-A54B-976CBE2C3E73}" type="datetimeFigureOut">
              <a:rPr lang="en-FI" smtClean="0"/>
              <a:t>02/11/2023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7CC6-4DD1-DF4D-8F83-5FF54E114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934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Yhteiskilpailutus</a:t>
            </a:r>
            <a:r>
              <a:rPr lang="en-US" dirty="0"/>
              <a:t>, </a:t>
            </a:r>
            <a:r>
              <a:rPr lang="en-US" dirty="0" err="1"/>
              <a:t>fasilitointi</a:t>
            </a:r>
            <a:r>
              <a:rPr lang="en-US" dirty="0"/>
              <a:t>, </a:t>
            </a:r>
            <a:r>
              <a:rPr lang="en-US" dirty="0" err="1"/>
              <a:t>valmiit</a:t>
            </a:r>
            <a:r>
              <a:rPr lang="en-US" dirty="0"/>
              <a:t> </a:t>
            </a:r>
            <a:r>
              <a:rPr lang="en-US" dirty="0" err="1"/>
              <a:t>räätälöidyt</a:t>
            </a:r>
            <a:r>
              <a:rPr lang="en-US" dirty="0"/>
              <a:t> </a:t>
            </a:r>
            <a:r>
              <a:rPr lang="en-US" dirty="0" err="1"/>
              <a:t>mallit</a:t>
            </a:r>
            <a:r>
              <a:rPr lang="en-US" dirty="0"/>
              <a:t>, </a:t>
            </a:r>
            <a:r>
              <a:rPr lang="en-US" dirty="0" err="1"/>
              <a:t>tsekkauslistat</a:t>
            </a:r>
            <a:r>
              <a:rPr lang="en-US" dirty="0"/>
              <a:t> </a:t>
            </a:r>
            <a:r>
              <a:rPr lang="en-US" dirty="0" err="1"/>
              <a:t>kohteille</a:t>
            </a:r>
            <a:r>
              <a:rPr lang="en-US" dirty="0"/>
              <a:t> ja </a:t>
            </a:r>
            <a:r>
              <a:rPr lang="en-US" dirty="0" err="1"/>
              <a:t>mitä</a:t>
            </a:r>
            <a:r>
              <a:rPr lang="en-US" dirty="0"/>
              <a:t> ko. </a:t>
            </a:r>
            <a:r>
              <a:rPr lang="en-US" dirty="0" err="1"/>
              <a:t>Kohteille</a:t>
            </a:r>
            <a:r>
              <a:rPr lang="en-US" dirty="0"/>
              <a:t> on </a:t>
            </a:r>
            <a:r>
              <a:rPr lang="en-US" dirty="0" err="1"/>
              <a:t>tyypillisesti</a:t>
            </a:r>
            <a:r>
              <a:rPr lang="en-US" dirty="0"/>
              <a:t> </a:t>
            </a:r>
            <a:r>
              <a:rPr lang="en-US" dirty="0" err="1"/>
              <a:t>ESCOissa</a:t>
            </a:r>
            <a:r>
              <a:rPr lang="en-US" dirty="0"/>
              <a:t> </a:t>
            </a:r>
            <a:r>
              <a:rPr lang="en-US" dirty="0" err="1"/>
              <a:t>tehty</a:t>
            </a:r>
            <a:r>
              <a:rPr lang="en-US" dirty="0"/>
              <a:t>. </a:t>
            </a:r>
            <a:r>
              <a:rPr lang="en-US" dirty="0" err="1"/>
              <a:t>Aineistojen</a:t>
            </a:r>
            <a:r>
              <a:rPr lang="en-US" dirty="0"/>
              <a:t> </a:t>
            </a:r>
            <a:r>
              <a:rPr lang="en-US" dirty="0" err="1"/>
              <a:t>testaus</a:t>
            </a:r>
            <a:r>
              <a:rPr lang="en-US" dirty="0"/>
              <a:t>-Teams </a:t>
            </a:r>
            <a:r>
              <a:rPr lang="en-US" dirty="0" err="1"/>
              <a:t>ennen</a:t>
            </a:r>
            <a:r>
              <a:rPr lang="en-US" dirty="0"/>
              <a:t> KETS-</a:t>
            </a:r>
            <a:r>
              <a:rPr lang="en-US" dirty="0" err="1"/>
              <a:t>päiviä</a:t>
            </a:r>
            <a:r>
              <a:rPr lang="en-US" dirty="0"/>
              <a:t>,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7CC6-4DD1-DF4D-8F83-5FF54E114E16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854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6.png"/><Relationship Id="rId3" Type="http://schemas.openxmlformats.org/officeDocument/2006/relationships/hyperlink" Target="https://twitter.com/motivaoy" TargetMode="External"/><Relationship Id="rId7" Type="http://schemas.openxmlformats.org/officeDocument/2006/relationships/image" Target="../media/image32.png"/><Relationship Id="rId12" Type="http://schemas.openxmlformats.org/officeDocument/2006/relationships/hyperlink" Target="https://www.slideshare.net/MotivaOy" TargetMode="External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motivaoy" TargetMode="External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hyperlink" Target="https://www.linkedin.com/company/motiva" TargetMode="External"/><Relationship Id="rId14" Type="http://schemas.openxmlformats.org/officeDocument/2006/relationships/image" Target="../media/image37.sv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hyperlink" Target="https://www.slideshare.net/MotivaOy" TargetMode="External"/><Relationship Id="rId3" Type="http://schemas.openxmlformats.org/officeDocument/2006/relationships/image" Target="../media/image39.svg"/><Relationship Id="rId7" Type="http://schemas.openxmlformats.org/officeDocument/2006/relationships/hyperlink" Target="https://www.youtube.com/user/motivaoy" TargetMode="External"/><Relationship Id="rId12" Type="http://schemas.openxmlformats.org/officeDocument/2006/relationships/image" Target="../media/image45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sv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7.svg"/><Relationship Id="rId10" Type="http://schemas.openxmlformats.org/officeDocument/2006/relationships/hyperlink" Target="https://www.linkedin.com/company/motiva" TargetMode="External"/><Relationship Id="rId4" Type="http://schemas.openxmlformats.org/officeDocument/2006/relationships/hyperlink" Target="https://twitter.com/motivaoy" TargetMode="External"/><Relationship Id="rId9" Type="http://schemas.openxmlformats.org/officeDocument/2006/relationships/image" Target="../media/image43.svg"/><Relationship Id="rId14" Type="http://schemas.openxmlformats.org/officeDocument/2006/relationships/image" Target="../media/image46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7D659-D00E-BFA1-74B6-8FCDFA07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D30D0C-94A7-824D-CE34-C390D7BC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095536-DB33-AB9C-6C35-FA7AAB40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FBFF7C-E4A8-59BF-1454-156F5CA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B5B23EF-85E1-18E7-2385-7C97A8DDD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32" y="-263568"/>
            <a:ext cx="10851911" cy="71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ansi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1782501"/>
            <a:ext cx="6890701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7D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1970690"/>
            <a:ext cx="2018569" cy="1465259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F8F53033-B0ED-913F-E320-9A6D03DE944F}"/>
              </a:ext>
            </a:extLst>
          </p:cNvPr>
          <p:cNvSpPr/>
          <p:nvPr userDrawn="1"/>
        </p:nvSpPr>
        <p:spPr>
          <a:xfrm>
            <a:off x="-501451" y="5924881"/>
            <a:ext cx="12693452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070496C7-5179-8C69-D6F2-8CD3D763B7DD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  <p:pic>
        <p:nvPicPr>
          <p:cNvPr id="10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2352CA72-ED08-ADBD-8AA8-ACC79C94A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10907"/>
            <a:ext cx="2178414" cy="5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nsi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1782501"/>
            <a:ext cx="6890701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7D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1970690"/>
            <a:ext cx="2018569" cy="1465259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3BB982-6E38-990E-33CD-7B8EA8BF5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C7381C5D-5469-061F-9310-A6C6273E8DB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7D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1970690"/>
            <a:ext cx="2018569" cy="1465259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3BB982-6E38-990E-33CD-7B8EA8BF5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7F045B-4D58-852E-74DE-44CBE2417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2702765"/>
            <a:ext cx="6864437" cy="1403246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6FAF6665-4D9C-CFAA-1F40-07CA119140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2986" y="4163343"/>
            <a:ext cx="6864438" cy="13460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Napsauta esityksen alaotsikko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9726EC7-C287-6B00-ACA7-4CEC4446C5D5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nsi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70944" y="0"/>
            <a:ext cx="12192000" cy="6864950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1782501"/>
            <a:ext cx="6890701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ED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1970690"/>
            <a:ext cx="2018569" cy="1465259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pic>
        <p:nvPicPr>
          <p:cNvPr id="6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3B3B02F-6E72-584C-C8BB-4D47F2E40E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10907"/>
            <a:ext cx="2178414" cy="587437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6B46EFB6-2152-5F12-BEFC-F85447E7F755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i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70944" y="0"/>
            <a:ext cx="12192000" cy="6864950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ED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1970690"/>
            <a:ext cx="2018569" cy="1465259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rgbClr val="7D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pic>
        <p:nvPicPr>
          <p:cNvPr id="6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3B3B02F-6E72-584C-C8BB-4D47F2E40E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10907"/>
            <a:ext cx="2178414" cy="587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54EC97-CB13-8154-8BF4-61C9D3AD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2702765"/>
            <a:ext cx="6864437" cy="1403246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58C218-46C6-7298-8B09-0E303D7463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2986" y="4163343"/>
            <a:ext cx="6864438" cy="134601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Napsauta esityksen alaotsikko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D8413992-F210-DECF-39B9-C1282E3E6C44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3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7534" y="2702765"/>
            <a:ext cx="6974849" cy="1403246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5535" y="-2132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2511" y="3428999"/>
            <a:ext cx="4428282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7202" y="2103053"/>
            <a:ext cx="2018569" cy="1325946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2510" y="1"/>
            <a:ext cx="2528046" cy="3429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9863A7-C39B-45AC-B6B9-9ED50A58CC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4382" y="4163343"/>
            <a:ext cx="6974850" cy="13460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Napsauta esityksen alaotsikko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FDECC-63F3-D50B-37AF-D697EDD89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pic>
        <p:nvPicPr>
          <p:cNvPr id="5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50D00F-8529-4476-C1E5-F808FA60E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3452FD1A-C198-46FE-2128-A342B651BD7C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9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nsi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660627-4DD1-DE4E-8561-012C398CED5E}"/>
              </a:ext>
            </a:extLst>
          </p:cNvPr>
          <p:cNvSpPr/>
          <p:nvPr userDrawn="1"/>
        </p:nvSpPr>
        <p:spPr>
          <a:xfrm>
            <a:off x="2033775" y="0"/>
            <a:ext cx="1900236" cy="2103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979507-75E3-FA48-858D-FA47CE2DBD2D}"/>
              </a:ext>
            </a:extLst>
          </p:cNvPr>
          <p:cNvSpPr/>
          <p:nvPr userDrawn="1"/>
        </p:nvSpPr>
        <p:spPr>
          <a:xfrm>
            <a:off x="-494271" y="3428999"/>
            <a:ext cx="4428282" cy="3429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626AE6-32D2-1B41-B323-CFB5DFF4D847}"/>
              </a:ext>
            </a:extLst>
          </p:cNvPr>
          <p:cNvSpPr/>
          <p:nvPr userDrawn="1"/>
        </p:nvSpPr>
        <p:spPr>
          <a:xfrm>
            <a:off x="1915442" y="2103053"/>
            <a:ext cx="2018569" cy="1325946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29C74D-6209-C442-9E7F-FF0FFA6E3585}"/>
              </a:ext>
            </a:extLst>
          </p:cNvPr>
          <p:cNvSpPr/>
          <p:nvPr userDrawn="1"/>
        </p:nvSpPr>
        <p:spPr>
          <a:xfrm>
            <a:off x="-494270" y="1"/>
            <a:ext cx="2528046" cy="3429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2609" y="2617771"/>
            <a:ext cx="7013303" cy="1417899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rgbClr val="241C4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D0B06F-7453-47BF-8495-200DBFFC7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2618" y="4123716"/>
            <a:ext cx="7013575" cy="1179810"/>
          </a:xfrm>
        </p:spPr>
        <p:txBody>
          <a:bodyPr/>
          <a:lstStyle>
            <a:lvl1pPr>
              <a:defRPr b="1">
                <a:solidFill>
                  <a:srgbClr val="241C40"/>
                </a:solidFill>
              </a:defRPr>
            </a:lvl1pPr>
          </a:lstStyle>
          <a:p>
            <a:pPr lvl="0"/>
            <a:r>
              <a:rPr lang="fi-FI"/>
              <a:t>Napsauta esityksen alaotsikko tähän</a:t>
            </a:r>
          </a:p>
          <a:p>
            <a:pPr lvl="0"/>
            <a:endParaRPr lang="fi-FI"/>
          </a:p>
          <a:p>
            <a:pPr lvl="0"/>
            <a:endParaRPr lang="fi-FI"/>
          </a:p>
        </p:txBody>
      </p:sp>
      <p:pic>
        <p:nvPicPr>
          <p:cNvPr id="4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1B9B12-F790-5A46-6DD5-FCC011877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B4B442A2-E50B-EA4B-5867-6540379343C2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44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290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 marL="136525" indent="-136525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EAD5A6-65E2-FF4E-A04E-E28868A6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57FBF-3413-8C49-89E2-2590872F8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0CE-841E-0048-8E9D-3AECF7BD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4755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A776-ED93-C247-9C4F-5B5A6D8E5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515600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A1461D-E56F-8A0A-8080-1604415B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 anchor="b"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30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e leppäker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Seitsenpistepirkko kiipeää ruohonkortta">
            <a:extLst>
              <a:ext uri="{FF2B5EF4-FFF2-40B4-BE49-F238E27FC236}">
                <a16:creationId xmlns:a16="http://schemas.microsoft.com/office/drawing/2014/main" id="{1593F3E2-00D1-D0BB-1877-058D7E788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4AB4D1-10A6-02E7-B5BE-0ACD3388D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78648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60080"/>
            <a:ext cx="8338556" cy="3223068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2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3022"/>
          </a:xfrm>
        </p:spPr>
        <p:txBody>
          <a:bodyPr/>
          <a:lstStyle>
            <a:lvl1pPr marL="136525" indent="-136525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EAD5A6-65E2-FF4E-A04E-E28868A6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57FBF-3413-8C49-89E2-2590872F8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0CE-841E-0048-8E9D-3AECF7BD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2A59E4-483E-C444-B1EE-841D72A0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 anchor="b"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C3CF96-D02F-3F48-A3E0-2D922DB17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515600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6179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nuoli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7882" y="-70945"/>
            <a:ext cx="3943296" cy="6858000"/>
          </a:xfrm>
        </p:spPr>
        <p:txBody>
          <a:bodyPr anchor="ctr"/>
          <a:lstStyle>
            <a:lvl1pPr algn="l">
              <a:defRPr/>
            </a:lvl1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138" y="365125"/>
            <a:ext cx="7091213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825625"/>
            <a:ext cx="7091213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AC4A904-52C4-3547-9D7D-710EAD391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D671F3-96F1-0845-B181-1B1DA18BA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5A9455-6B21-DE46-9E7D-F2ED8E0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2968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3935413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138" y="365125"/>
            <a:ext cx="7091213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825625"/>
            <a:ext cx="7091213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C1B64A-EBFB-D545-9C98-5FBF8A5E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8E1DB7-9A6F-F04C-9F37-4343B39B3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50907B-9C37-9843-AB3A-FCBE0B6A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070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u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usic, instrument, large, gong&#10;&#10;Description automatically generated">
            <a:extLst>
              <a:ext uri="{FF2B5EF4-FFF2-40B4-BE49-F238E27FC236}">
                <a16:creationId xmlns:a16="http://schemas.microsoft.com/office/drawing/2014/main" id="{E53DBA37-33D6-924F-B18B-C938054EF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266" y="0"/>
            <a:ext cx="3953767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4A709FB-0E4A-194E-B93A-12BB5FD0F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338909-58D8-8B4F-B042-CE9CBFEE2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D18BD64-3A1E-2449-A4D7-8FA21E363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AEB063-A88A-4A17-2049-CA4E91D4D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44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usic, instrument, large, gong&#10;&#10;Description automatically generated">
            <a:extLst>
              <a:ext uri="{FF2B5EF4-FFF2-40B4-BE49-F238E27FC236}">
                <a16:creationId xmlns:a16="http://schemas.microsoft.com/office/drawing/2014/main" id="{C2F3D71E-CBDE-B547-9325-E9F34FF79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0"/>
            <a:ext cx="3930119" cy="68580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CAB63-C031-FB40-B5F8-DD2663E28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8ACC9CB-6029-1547-958D-80598CFB5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DEE5BF-3279-CD48-BB76-506AC0B0D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2BBD0B-FBE9-7C57-D4B9-F8F880BE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E2F8A7-4FA5-DC7E-7A5E-8E29D7E7B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05723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puu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picture containing indoor, man, sitting, metal&#10;&#10;Description automatically generated">
            <a:extLst>
              <a:ext uri="{FF2B5EF4-FFF2-40B4-BE49-F238E27FC236}">
                <a16:creationId xmlns:a16="http://schemas.microsoft.com/office/drawing/2014/main" id="{583A9C92-F83E-D7FC-4B05-BC3922056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5624EF5-551E-074F-B559-1C3DC913F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18489E-A8A5-A840-9595-8AA918377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D35990-3A7B-D44E-AEF8-58F2D6265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1FAB2D-B2B7-1E7F-3AD6-B7B87E79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9A74B9-BF23-5BC1-391D-F2492524A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7A357A-F099-CB1A-62DB-00A203EECB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140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pu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man, sitting, metal&#10;&#10;Description automatically generated">
            <a:extLst>
              <a:ext uri="{FF2B5EF4-FFF2-40B4-BE49-F238E27FC236}">
                <a16:creationId xmlns:a16="http://schemas.microsoft.com/office/drawing/2014/main" id="{E832171D-183A-2C4D-AAF1-0896CB40D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35413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208F4E-F6E7-8549-A330-7B3B84B3A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DA7680-D5EE-D147-BC65-5C6F63335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315D59-8623-4548-B89D-2AF1A946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675464-AA31-8A59-1AAF-E5C4C0D0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BBC59-D9D3-79AA-83C8-7CDFF11F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1964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si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A picture containing sitting, looking, dark, light&#10;&#10;Description automatically generated">
            <a:extLst>
              <a:ext uri="{FF2B5EF4-FFF2-40B4-BE49-F238E27FC236}">
                <a16:creationId xmlns:a16="http://schemas.microsoft.com/office/drawing/2014/main" id="{0AF71ACB-0242-E2AA-6ED2-9AE1C3328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35413" cy="68580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5D01446-BB8C-0A46-9DEC-1FD36D2E9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69B2C6-C3FF-904D-94C0-FFCE5AD1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A4A3EE3-E4C2-AA4F-A122-41F3053CF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45272-373D-B730-60C4-855A990F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26D8B9-4AC4-32ED-023E-2551C1CD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68E88B-D873-DB1C-1C36-01DC8ECF4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472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itting, looking, dark, light&#10;&#10;Description automatically generated">
            <a:extLst>
              <a:ext uri="{FF2B5EF4-FFF2-40B4-BE49-F238E27FC236}">
                <a16:creationId xmlns:a16="http://schemas.microsoft.com/office/drawing/2014/main" id="{03210910-F171-B041-B8D1-796A85351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35413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B0AC12C-150D-BF49-A6F3-7AF92E64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D4F21-BA5E-524F-A72E-DA60522A9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EA7ACB-8DBF-DD46-8135-2E790A98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958B7F-DBFA-5787-51F6-84795A8C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6E18A3-63FC-2810-DAE9-EA75A316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6647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picture containing outdoor, plane, flying, airplane&#10;&#10;Description automatically generated">
            <a:extLst>
              <a:ext uri="{FF2B5EF4-FFF2-40B4-BE49-F238E27FC236}">
                <a16:creationId xmlns:a16="http://schemas.microsoft.com/office/drawing/2014/main" id="{CD5019F7-4BB4-F69C-A2D2-2D064C246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1"/>
            <a:ext cx="3953648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CD3E95-E0A9-5B4D-8A28-B4AD5EE7D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DF59C54-1FF1-2745-9E26-601F4AC65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A882548-3BC8-674A-A83E-24D098195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D513A0-4400-36BA-2AD3-D7B676DE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6DDB4-8FD2-6467-A697-8766F193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DF8F15-440E-AB9D-6C78-6EAE2C01BA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82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e leppäker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Seitsenpistepirkko kiipeää ruohonkortta">
            <a:extLst>
              <a:ext uri="{FF2B5EF4-FFF2-40B4-BE49-F238E27FC236}">
                <a16:creationId xmlns:a16="http://schemas.microsoft.com/office/drawing/2014/main" id="{1593F3E2-00D1-D0BB-1877-058D7E788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78648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60080"/>
            <a:ext cx="8338556" cy="3223068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4BEEB51-DE3F-C57F-62B0-4B3F4275C853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&lt;&lt;&lt;&lt;&lt;&lt;&lt;&lt;&lt;&lt;c</a:t>
            </a:r>
            <a:endParaRPr lang="en-FI"/>
          </a:p>
        </p:txBody>
      </p:sp>
      <p:pic>
        <p:nvPicPr>
          <p:cNvPr id="8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83249FE-8A63-66C2-A205-A68A636F9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49965"/>
            <a:ext cx="2178414" cy="587437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rgbClr val="241C40"/>
                </a:solidFill>
              </a:rPr>
              <a:t>www.motiva.fi</a:t>
            </a:r>
            <a:endParaRPr lang="fi-FI" sz="1400" noProof="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2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plane, flying, airplane&#10;&#10;Description automatically generated">
            <a:extLst>
              <a:ext uri="{FF2B5EF4-FFF2-40B4-BE49-F238E27FC236}">
                <a16:creationId xmlns:a16="http://schemas.microsoft.com/office/drawing/2014/main" id="{63F670F0-BA11-1145-AB19-7A5CEC4DD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1"/>
            <a:ext cx="3953648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560BD4-0C30-434E-9393-1F03DA9F8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B5CCF8-D82E-9748-B6A0-533C3E97A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548993-1616-A645-BCD4-E18DF80CA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6EA5F8-AB52-CE3E-D581-521ADDEE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912531-92A3-66B4-5E4B-8268B5CB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7689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 hand holding a fruit&#10;&#10;Description automatically generated">
            <a:extLst>
              <a:ext uri="{FF2B5EF4-FFF2-40B4-BE49-F238E27FC236}">
                <a16:creationId xmlns:a16="http://schemas.microsoft.com/office/drawing/2014/main" id="{E11F7BDF-F180-45B0-9E44-29DD2E25C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3935413" cy="685799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6977AE-D9DC-7065-D496-D7F1AD87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1619C1-3C3B-9BD1-9E22-28555202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60B3A8-C49A-D7C8-F41B-A2808D90F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07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holding a fruit&#10;&#10;Description automatically generated">
            <a:extLst>
              <a:ext uri="{FF2B5EF4-FFF2-40B4-BE49-F238E27FC236}">
                <a16:creationId xmlns:a16="http://schemas.microsoft.com/office/drawing/2014/main" id="{62E1673B-1688-C048-8FFA-0957B2C9A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3935413" cy="685799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DD6E70-FD3A-4449-B2B0-8C317B1CA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19BFCC-E81D-F24A-BE78-5E3763E7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35E74B-E5B8-5A43-8FD2-AB56EDA04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17FD63-30FE-AB70-951F-576582D6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09A379-0313-B770-2D55-7A4DBEEF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4731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ulkokäyttöön tarkoitettu esine, tuulimylly&#10;&#10;Kuvaus luotu automaattisesti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49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ulkokäyttöön tarkoitettu esine, tuulimylly&#10;&#10;Kuvaus luotu automaattisesti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C94266-BBF2-39FA-FB7E-443D6F68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C292D6-941C-1EDE-C127-869DC87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87647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83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5649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2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98B3FB-3A12-3F6D-D4D0-028A0B6822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17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6150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17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e leppäker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4AE1884-E53E-0849-2C87-DB6EA49A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4AB4D1-10A6-02E7-B5BE-0ACD3388D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78648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60080"/>
            <a:ext cx="8338556" cy="3223068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64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517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20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236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91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1419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732C395-811D-7C14-45A3-B6FF53832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65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D239DA6-6269-26FC-31CA-7C5EF0668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3935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50F8BE-0F7B-85EF-6072-B92FEB17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B2EC26-086B-AF4D-D884-4AC6552F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2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9A6752-4D85-0D12-75E2-ED581DB0A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449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373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75150"/>
          </a:xfrm>
        </p:spPr>
        <p:txBody>
          <a:bodyPr/>
          <a:lstStyle>
            <a:lvl1pPr marL="136525" indent="-136525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B3D7A-1F2F-BA4C-939D-4BAB98805C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28773" y="1825625"/>
            <a:ext cx="5257800" cy="4375150"/>
          </a:xfrm>
        </p:spPr>
        <p:txBody>
          <a:bodyPr/>
          <a:lstStyle>
            <a:lvl1pPr marL="136525" indent="-136525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DF49F0-B27C-9344-B0E1-9F3621C66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7AC457-E170-1C49-9E15-1D9E09C47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9851B0-9026-5A46-B912-BA31236F1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47413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372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56010-41A9-FC47-9C2E-FE7C78622EA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8772" y="1825625"/>
            <a:ext cx="52578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1B5C28-F625-864F-A854-E08D05C80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244262-3B07-AF44-9A18-F3C1B189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BD489-BFAE-5348-9617-0E4AE1FCE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760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e leppäker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A852887-BAAE-171F-5965-A21643597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78648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60080"/>
            <a:ext cx="8338556" cy="3223068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4BEEB51-DE3F-C57F-62B0-4B3F4275C853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&lt;&lt;&lt;&lt;&lt;&lt;&lt;&lt;&lt;&lt;c</a:t>
            </a:r>
            <a:endParaRPr lang="en-FI"/>
          </a:p>
        </p:txBody>
      </p:sp>
      <p:pic>
        <p:nvPicPr>
          <p:cNvPr id="8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83249FE-8A63-66C2-A205-A68A636F9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49965"/>
            <a:ext cx="2178414" cy="587437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rgbClr val="241C40"/>
                </a:solidFill>
              </a:rPr>
              <a:t>www.motiva.fi</a:t>
            </a:r>
            <a:endParaRPr lang="fi-FI" sz="1400" noProof="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19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372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6B23B2-3283-3D49-B936-2F8FF762C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586E95-2737-FD46-8987-8727C6466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AA39B6-93DF-E54C-A9F0-5574FF592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1180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BB82761-7F36-F82B-6361-F6BDDDEA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CDE8EF-DCD8-2284-6AD0-8E6E5555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47CBEF-7413-E2E9-E1DB-7F7215D9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3153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575D6-B827-9674-FE0A-C3A3DB2F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8880DF3-3B46-8D3D-1142-5298561B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F89B18-2275-00CF-4E6A-F8A54A04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86031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86" y="2298097"/>
            <a:ext cx="8194957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6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DA1AB-3F7A-D6FC-6F59-83D7BC9C5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pic>
        <p:nvPicPr>
          <p:cNvPr id="1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FBBD31-4DEB-6FE3-64FB-5482D6EB5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5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1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86" y="2298097"/>
            <a:ext cx="8194957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6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DA1AB-3F7A-D6FC-6F59-83D7BC9C5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pic>
        <p:nvPicPr>
          <p:cNvPr id="1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FBBD31-4DEB-6FE3-64FB-5482D6EB5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4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rgbClr val="51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A89433-F0E3-BB6D-B18E-35242549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86" y="2298097"/>
            <a:ext cx="8194957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1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2A0A63-C029-0ADB-25A3-04CD4846F1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24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rgbClr val="4A205D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28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-231354"/>
            <a:ext cx="12192000" cy="7089354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rgbClr val="4A205D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-228604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-228604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-228604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-228604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9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4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rgbClr val="4A205D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3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vesi, piha-, taivas, Tuulimylly&#10;&#10;Kuvaus luotu automaattisesti">
            <a:extLst>
              <a:ext uri="{FF2B5EF4-FFF2-40B4-BE49-F238E27FC236}">
                <a16:creationId xmlns:a16="http://schemas.microsoft.com/office/drawing/2014/main" id="{C5E765F6-FC5C-66C1-9D83-7F21E1A4D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4306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88992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73619"/>
            <a:ext cx="8338556" cy="3431950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1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EB3B8A-637F-FC0F-D921-6DC6D331B3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sp>
        <p:nvSpPr>
          <p:cNvPr id="15" name="Title 9">
            <a:extLst>
              <a:ext uri="{FF2B5EF4-FFF2-40B4-BE49-F238E27FC236}">
                <a16:creationId xmlns:a16="http://schemas.microsoft.com/office/drawing/2014/main" id="{AFA834E8-0C2E-382A-3FAC-8C8F9F268AC8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68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38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2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47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3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6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-242372"/>
            <a:ext cx="12192000" cy="7100372"/>
          </a:xfrm>
          <a:prstGeom prst="rect">
            <a:avLst/>
          </a:prstGeom>
          <a:solidFill>
            <a:srgbClr val="23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-244368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-244368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-244368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-244368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9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-242372"/>
            <a:ext cx="12192000" cy="7100372"/>
          </a:xfrm>
          <a:prstGeom prst="rect">
            <a:avLst/>
          </a:prstGeom>
          <a:solidFill>
            <a:srgbClr val="51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-245102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-245102"/>
            <a:ext cx="4710897" cy="209863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-245102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-245102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9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pic>
        <p:nvPicPr>
          <p:cNvPr id="3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CDB4B6-2BB1-A006-27CB-67FD9BD76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10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3333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08A47A-2F98-F309-AE79-C6EC3B854A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34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C7AD1E-2AF4-143B-7E96-98DBE4202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1663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vesi, piha-, taivas, Tuulimylly&#10;&#10;Kuvaus luotu automaattisesti">
            <a:extLst>
              <a:ext uri="{FF2B5EF4-FFF2-40B4-BE49-F238E27FC236}">
                <a16:creationId xmlns:a16="http://schemas.microsoft.com/office/drawing/2014/main" id="{C5E765F6-FC5C-66C1-9D83-7F21E1A4D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4306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88992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73619"/>
            <a:ext cx="8338556" cy="3431950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EF3A319-AE50-B714-4D18-494F52DE3396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&lt;&lt;&lt;&lt;&lt;&lt;&lt;&lt;&lt;&lt;c</a:t>
            </a:r>
            <a:endParaRPr lang="en-FI"/>
          </a:p>
        </p:txBody>
      </p:sp>
      <p:pic>
        <p:nvPicPr>
          <p:cNvPr id="3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BA9199D-938D-5982-BFE5-89E189977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49965"/>
            <a:ext cx="2178414" cy="587437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18211097-76CB-CEEF-FBFE-BD8D061E2FDE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rgbClr val="241C40"/>
                </a:solidFill>
              </a:rPr>
              <a:t>www.motiva.fi</a:t>
            </a:r>
            <a:endParaRPr lang="fi-FI" sz="1400" noProof="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61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A23093F3-D3F5-C5B1-2BCA-BE357F64E2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7901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0CBFF86-8388-D58E-E7C0-B54EB46B6EA1}"/>
              </a:ext>
            </a:extLst>
          </p:cNvPr>
          <p:cNvSpPr/>
          <p:nvPr userDrawn="1"/>
        </p:nvSpPr>
        <p:spPr>
          <a:xfrm>
            <a:off x="0" y="-242372"/>
            <a:ext cx="12192000" cy="7100372"/>
          </a:xfrm>
          <a:prstGeom prst="rect">
            <a:avLst/>
          </a:prstGeom>
          <a:solidFill>
            <a:srgbClr val="51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2518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836EC0-6711-7201-4596-4BBBDFF6726A}"/>
              </a:ext>
            </a:extLst>
          </p:cNvPr>
          <p:cNvSpPr/>
          <p:nvPr userDrawn="1"/>
        </p:nvSpPr>
        <p:spPr>
          <a:xfrm>
            <a:off x="0" y="-242372"/>
            <a:ext cx="12192000" cy="7100372"/>
          </a:xfrm>
          <a:prstGeom prst="rect">
            <a:avLst/>
          </a:prstGeom>
          <a:solidFill>
            <a:srgbClr val="23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1113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0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06" y="3118021"/>
            <a:ext cx="2306424" cy="621957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9684366" y="5914702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chemeClr val="bg1"/>
                </a:solidFill>
              </a:rPr>
              <a:t>www.motiva.fi</a:t>
            </a:r>
            <a:endParaRPr lang="fi-FI" sz="2000">
              <a:solidFill>
                <a:schemeClr val="bg1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19466"/>
            <a:ext cx="5415369" cy="2219066"/>
          </a:xfrm>
        </p:spPr>
        <p:txBody>
          <a:bodyPr anchor="ctr"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Kiitos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8" name="Graphic 7">
            <a:hlinkClick r:id="rId3"/>
            <a:extLst>
              <a:ext uri="{FF2B5EF4-FFF2-40B4-BE49-F238E27FC236}">
                <a16:creationId xmlns:a16="http://schemas.microsoft.com/office/drawing/2014/main" id="{F5A5AE13-E1A8-F940-AFAC-0D75BF4944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6457" y="6009307"/>
            <a:ext cx="266700" cy="304800"/>
          </a:xfrm>
          <a:prstGeom prst="rect">
            <a:avLst/>
          </a:prstGeom>
        </p:spPr>
      </p:pic>
      <p:pic>
        <p:nvPicPr>
          <p:cNvPr id="9" name="Graphic 8">
            <a:hlinkClick r:id="rId6"/>
            <a:extLst>
              <a:ext uri="{FF2B5EF4-FFF2-40B4-BE49-F238E27FC236}">
                <a16:creationId xmlns:a16="http://schemas.microsoft.com/office/drawing/2014/main" id="{0EEB6FB5-F9DA-7D47-A712-FD2C8BCC14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91246" y="6009307"/>
            <a:ext cx="266700" cy="304800"/>
          </a:xfrm>
          <a:prstGeom prst="rect">
            <a:avLst/>
          </a:prstGeom>
        </p:spPr>
      </p:pic>
      <p:pic>
        <p:nvPicPr>
          <p:cNvPr id="10" name="Graphic 9">
            <a:hlinkClick r:id="rId9"/>
            <a:extLst>
              <a:ext uri="{FF2B5EF4-FFF2-40B4-BE49-F238E27FC236}">
                <a16:creationId xmlns:a16="http://schemas.microsoft.com/office/drawing/2014/main" id="{F01EEDA9-D941-B744-AADC-E53925FCEF9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6830" y="6009307"/>
            <a:ext cx="266700" cy="304800"/>
          </a:xfrm>
          <a:prstGeom prst="rect">
            <a:avLst/>
          </a:prstGeom>
        </p:spPr>
      </p:pic>
      <p:pic>
        <p:nvPicPr>
          <p:cNvPr id="11" name="Graphic 10">
            <a:hlinkClick r:id="rId12"/>
            <a:extLst>
              <a:ext uri="{FF2B5EF4-FFF2-40B4-BE49-F238E27FC236}">
                <a16:creationId xmlns:a16="http://schemas.microsoft.com/office/drawing/2014/main" id="{5F6C03DB-BAC3-4A41-A5B2-157ACDD54B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42414" y="6009307"/>
            <a:ext cx="266700" cy="30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905146-0172-2D42-A920-D201144FD185}"/>
              </a:ext>
            </a:extLst>
          </p:cNvPr>
          <p:cNvSpPr/>
          <p:nvPr userDrawn="1"/>
        </p:nvSpPr>
        <p:spPr>
          <a:xfrm>
            <a:off x="6573157" y="6009307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@MotivaOy</a:t>
            </a:r>
            <a:endParaRPr lang="en-FI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5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1696009-F710-1DDA-19B0-230DC068E5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E9991BA-3DC0-7A31-D060-1912F04D8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721" y="-430455"/>
            <a:ext cx="11353451" cy="8036409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6704129" y="5809604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rgbClr val="241C40"/>
                </a:solidFill>
              </a:rPr>
              <a:t>www.motiva.fi</a:t>
            </a:r>
            <a:endParaRPr lang="fi-FI" sz="2000">
              <a:solidFill>
                <a:srgbClr val="241C40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5763" y="2214368"/>
            <a:ext cx="5415369" cy="2219066"/>
          </a:xfrm>
        </p:spPr>
        <p:txBody>
          <a:bodyPr anchor="ctr">
            <a:normAutofit/>
          </a:bodyPr>
          <a:lstStyle>
            <a:lvl1pPr algn="ctr">
              <a:defRPr sz="2000" b="1" i="0">
                <a:solidFill>
                  <a:srgbClr val="241C4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Kiitos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8" name="Graphic 7">
            <a:hlinkClick r:id="rId4"/>
            <a:extLst>
              <a:ext uri="{FF2B5EF4-FFF2-40B4-BE49-F238E27FC236}">
                <a16:creationId xmlns:a16="http://schemas.microsoft.com/office/drawing/2014/main" id="{F5A5AE13-E1A8-F940-AFAC-0D75BF4944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6220" y="5904209"/>
            <a:ext cx="266700" cy="304800"/>
          </a:xfrm>
          <a:prstGeom prst="rect">
            <a:avLst/>
          </a:prstGeom>
        </p:spPr>
      </p:pic>
      <p:pic>
        <p:nvPicPr>
          <p:cNvPr id="9" name="Graphic 8">
            <a:hlinkClick r:id="rId7"/>
            <a:extLst>
              <a:ext uri="{FF2B5EF4-FFF2-40B4-BE49-F238E27FC236}">
                <a16:creationId xmlns:a16="http://schemas.microsoft.com/office/drawing/2014/main" id="{0EEB6FB5-F9DA-7D47-A712-FD2C8BCC14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1009" y="5904209"/>
            <a:ext cx="266700" cy="304800"/>
          </a:xfrm>
          <a:prstGeom prst="rect">
            <a:avLst/>
          </a:prstGeom>
        </p:spPr>
      </p:pic>
      <p:pic>
        <p:nvPicPr>
          <p:cNvPr id="10" name="Graphic 9">
            <a:hlinkClick r:id="rId10"/>
            <a:extLst>
              <a:ext uri="{FF2B5EF4-FFF2-40B4-BE49-F238E27FC236}">
                <a16:creationId xmlns:a16="http://schemas.microsoft.com/office/drawing/2014/main" id="{F01EEDA9-D941-B744-AADC-E53925FCEF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6593" y="5904209"/>
            <a:ext cx="266700" cy="304800"/>
          </a:xfrm>
          <a:prstGeom prst="rect">
            <a:avLst/>
          </a:prstGeom>
        </p:spPr>
      </p:pic>
      <p:pic>
        <p:nvPicPr>
          <p:cNvPr id="11" name="Graphic 10">
            <a:hlinkClick r:id="rId13"/>
            <a:extLst>
              <a:ext uri="{FF2B5EF4-FFF2-40B4-BE49-F238E27FC236}">
                <a16:creationId xmlns:a16="http://schemas.microsoft.com/office/drawing/2014/main" id="{5F6C03DB-BAC3-4A41-A5B2-157ACDD54B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62177" y="5904209"/>
            <a:ext cx="266700" cy="30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905146-0172-2D42-A920-D201144FD185}"/>
              </a:ext>
            </a:extLst>
          </p:cNvPr>
          <p:cNvSpPr/>
          <p:nvPr userDrawn="1"/>
        </p:nvSpPr>
        <p:spPr>
          <a:xfrm>
            <a:off x="3592920" y="5904209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i="0" kern="1200">
                <a:solidFill>
                  <a:srgbClr val="241C40"/>
                </a:solidFill>
                <a:effectLst/>
                <a:latin typeface="+mn-lt"/>
                <a:ea typeface="+mn-ea"/>
                <a:cs typeface="+mn-cs"/>
              </a:rPr>
              <a:t>@MotivaOy</a:t>
            </a:r>
            <a:endParaRPr lang="en-FI" sz="120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5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defRPr sz="1600"/>
            </a:lvl1pPr>
            <a:lvl2pPr marL="539750" indent="-273050">
              <a:buFont typeface="Arial" panose="020B0604020202020204" pitchFamily="34" charset="0"/>
              <a:buChar char="–"/>
              <a:defRPr sz="1400"/>
            </a:lvl2pPr>
            <a:lvl3pPr marL="806450" indent="-266700">
              <a:defRPr sz="1200"/>
            </a:lvl3pPr>
            <a:lvl4pPr marL="1071563" indent="-265113">
              <a:buFont typeface="Arial" panose="020B0604020202020204" pitchFamily="34" charset="0"/>
              <a:buChar char="–"/>
              <a:defRPr sz="1200"/>
            </a:lvl4pPr>
            <a:lvl5pPr marL="1346200" indent="-274638">
              <a:buFont typeface="Arial" panose="020B0604020202020204" pitchFamily="34" charset="0"/>
              <a:buChar char="•"/>
              <a:defRPr sz="1200"/>
            </a:lvl5pPr>
            <a:lvl6pPr marL="1612900" indent="-266700">
              <a:defRPr sz="1200"/>
            </a:lvl6pPr>
            <a:lvl7pPr marL="1612900" indent="-266700">
              <a:defRPr sz="1200"/>
            </a:lvl7pPr>
            <a:lvl8pPr marL="1878013" indent="-265113">
              <a:defRPr sz="1200"/>
            </a:lvl8pPr>
            <a:lvl9pPr marL="1878012" indent="0"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0FC-4E23-42F8-9CC8-A16CEFBA8A35}" type="datetime1">
              <a:rPr lang="fi-FI" smtClean="0"/>
              <a:t>2.11.2023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Presentaition name /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CED2-5A27-49BC-82D9-4279B6D769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86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B4C2ED8-4C02-292B-C23F-B5EA4CBB4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0"/>
            <a:ext cx="12192000" cy="749300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88992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73619"/>
            <a:ext cx="8338556" cy="3431950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1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EB3B8A-637F-FC0F-D921-6DC6D331B3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sp>
        <p:nvSpPr>
          <p:cNvPr id="15" name="Title 9">
            <a:extLst>
              <a:ext uri="{FF2B5EF4-FFF2-40B4-BE49-F238E27FC236}">
                <a16:creationId xmlns:a16="http://schemas.microsoft.com/office/drawing/2014/main" id="{AFA834E8-0C2E-382A-3FAC-8C8F9F268AC8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1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14FBDB0-C481-191A-C030-40BF75718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0"/>
            <a:ext cx="12192000" cy="757806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88992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73619"/>
            <a:ext cx="8338556" cy="3431950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EF3A319-AE50-B714-4D18-494F52DE3396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&lt;&lt;&lt;&lt;&lt;&lt;&lt;&lt;&lt;&lt;c</a:t>
            </a:r>
            <a:endParaRPr lang="en-FI"/>
          </a:p>
        </p:txBody>
      </p:sp>
      <p:pic>
        <p:nvPicPr>
          <p:cNvPr id="3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BA9199D-938D-5982-BFE5-89E189977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49965"/>
            <a:ext cx="2178414" cy="587437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18211097-76CB-CEEF-FBFE-BD8D061E2FDE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rgbClr val="241C40"/>
                </a:solidFill>
              </a:rPr>
              <a:t>www.motiva.fi</a:t>
            </a:r>
            <a:endParaRPr lang="fi-FI" sz="1400" noProof="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B5784-2E39-C84F-9A58-FAF38CD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Napsauta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EEE8-A32B-DD4C-8F27-433EE54F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Ensimmäisen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1 2 3 4 5 6 7 8 9 0 % &amp;</a:t>
            </a:r>
          </a:p>
          <a:p>
            <a:pPr lvl="1"/>
            <a:r>
              <a:rPr lang="en-GB" err="1"/>
              <a:t>Toisen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endParaRPr lang="en-GB"/>
          </a:p>
          <a:p>
            <a:pPr lvl="2"/>
            <a:r>
              <a:rPr lang="en-GB" err="1"/>
              <a:t>Kolmas</a:t>
            </a:r>
            <a:endParaRPr lang="en-GB"/>
          </a:p>
          <a:p>
            <a:pPr lvl="3"/>
            <a:r>
              <a:rPr lang="en-GB" err="1"/>
              <a:t>Neljäs</a:t>
            </a:r>
            <a:endParaRPr lang="en-GB"/>
          </a:p>
          <a:p>
            <a:pPr lvl="4"/>
            <a:r>
              <a:rPr lang="en-GB" err="1"/>
              <a:t>Viides</a:t>
            </a:r>
            <a:endParaRPr lang="en-GB"/>
          </a:p>
          <a:p>
            <a:pPr lvl="5"/>
            <a:r>
              <a:rPr lang="en-GB" err="1"/>
              <a:t>Kuudes</a:t>
            </a:r>
            <a:endParaRPr lang="en-GB"/>
          </a:p>
        </p:txBody>
      </p:sp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DB4C5A3-C216-2145-A0CD-E12907EA70DA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042" y="6314254"/>
            <a:ext cx="1148282" cy="30964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F0988F-6812-0943-9FF8-AEF56803E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34F88-2F76-2245-A7D3-024E42D28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5B881-3C18-DB4B-BA07-9AF98B5D3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215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5" r:id="rId2"/>
    <p:sldLayoutId id="2147483731" r:id="rId3"/>
    <p:sldLayoutId id="2147483753" r:id="rId4"/>
    <p:sldLayoutId id="2147483752" r:id="rId5"/>
    <p:sldLayoutId id="2147483720" r:id="rId6"/>
    <p:sldLayoutId id="2147483733" r:id="rId7"/>
    <p:sldLayoutId id="2147483754" r:id="rId8"/>
    <p:sldLayoutId id="2147483755" r:id="rId9"/>
    <p:sldLayoutId id="2147483729" r:id="rId10"/>
    <p:sldLayoutId id="2147483716" r:id="rId11"/>
    <p:sldLayoutId id="2147483711" r:id="rId12"/>
    <p:sldLayoutId id="2147483717" r:id="rId13"/>
    <p:sldLayoutId id="2147483715" r:id="rId14"/>
    <p:sldLayoutId id="2147483649" r:id="rId15"/>
    <p:sldLayoutId id="2147483651" r:id="rId16"/>
    <p:sldLayoutId id="2147483678" r:id="rId17"/>
    <p:sldLayoutId id="2147483653" r:id="rId18"/>
    <p:sldLayoutId id="2147483697" r:id="rId19"/>
    <p:sldLayoutId id="2147483698" r:id="rId20"/>
    <p:sldLayoutId id="2147483684" r:id="rId21"/>
    <p:sldLayoutId id="2147483696" r:id="rId22"/>
    <p:sldLayoutId id="2147483694" r:id="rId23"/>
    <p:sldLayoutId id="2147483695" r:id="rId24"/>
    <p:sldLayoutId id="2147483690" r:id="rId25"/>
    <p:sldLayoutId id="2147483691" r:id="rId26"/>
    <p:sldLayoutId id="2147483692" r:id="rId27"/>
    <p:sldLayoutId id="2147483693" r:id="rId28"/>
    <p:sldLayoutId id="2147483686" r:id="rId29"/>
    <p:sldLayoutId id="2147483687" r:id="rId30"/>
    <p:sldLayoutId id="2147483688" r:id="rId31"/>
    <p:sldLayoutId id="2147483689" r:id="rId32"/>
    <p:sldLayoutId id="2147483706" r:id="rId33"/>
    <p:sldLayoutId id="2147483709" r:id="rId34"/>
    <p:sldLayoutId id="2147483734" r:id="rId35"/>
    <p:sldLayoutId id="2147483737" r:id="rId36"/>
    <p:sldLayoutId id="2147483739" r:id="rId37"/>
    <p:sldLayoutId id="2147483743" r:id="rId38"/>
    <p:sldLayoutId id="2147483738" r:id="rId39"/>
    <p:sldLayoutId id="2147483741" r:id="rId40"/>
    <p:sldLayoutId id="2147483740" r:id="rId41"/>
    <p:sldLayoutId id="2147483746" r:id="rId42"/>
    <p:sldLayoutId id="2147483742" r:id="rId43"/>
    <p:sldLayoutId id="2147483745" r:id="rId44"/>
    <p:sldLayoutId id="2147483744" r:id="rId45"/>
    <p:sldLayoutId id="2147483748" r:id="rId46"/>
    <p:sldLayoutId id="2147483708" r:id="rId47"/>
    <p:sldLayoutId id="2147483657" r:id="rId48"/>
    <p:sldLayoutId id="2147483658" r:id="rId49"/>
    <p:sldLayoutId id="2147483659" r:id="rId50"/>
    <p:sldLayoutId id="2147483679" r:id="rId51"/>
    <p:sldLayoutId id="2147483703" r:id="rId52"/>
    <p:sldLayoutId id="2147483660" r:id="rId53"/>
    <p:sldLayoutId id="2147483749" r:id="rId54"/>
    <p:sldLayoutId id="2147483664" r:id="rId55"/>
    <p:sldLayoutId id="2147483661" r:id="rId56"/>
    <p:sldLayoutId id="2147483662" r:id="rId57"/>
    <p:sldLayoutId id="2147483663" r:id="rId58"/>
    <p:sldLayoutId id="2147483671" r:id="rId59"/>
    <p:sldLayoutId id="2147483670" r:id="rId60"/>
    <p:sldLayoutId id="2147483669" r:id="rId61"/>
    <p:sldLayoutId id="2147483665" r:id="rId62"/>
    <p:sldLayoutId id="2147483666" r:id="rId63"/>
    <p:sldLayoutId id="2147483667" r:id="rId64"/>
    <p:sldLayoutId id="2147483668" r:id="rId65"/>
    <p:sldLayoutId id="2147483702" r:id="rId66"/>
    <p:sldLayoutId id="2147483712" r:id="rId67"/>
    <p:sldLayoutId id="2147483724" r:id="rId68"/>
    <p:sldLayoutId id="2147483725" r:id="rId69"/>
    <p:sldLayoutId id="2147483722" r:id="rId70"/>
    <p:sldLayoutId id="2147483713" r:id="rId71"/>
    <p:sldLayoutId id="2147483723" r:id="rId72"/>
    <p:sldLayoutId id="2147483673" r:id="rId73"/>
    <p:sldLayoutId id="2147483750" r:id="rId74"/>
    <p:sldLayoutId id="2147483756" r:id="rId7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b="1" i="0" kern="1200">
          <a:solidFill>
            <a:srgbClr val="241C40"/>
          </a:solidFill>
          <a:latin typeface="+mj-lt"/>
          <a:ea typeface="Microsoft GothicNeo" panose="020B0503020000020004" pitchFamily="34" charset="-127"/>
          <a:cs typeface="Microsoft GothicNeo" panose="020B0503020000020004" pitchFamily="34" charset="-127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1000"/>
        </a:spcBef>
        <a:buFontTx/>
        <a:buNone/>
        <a:defRPr sz="1800" b="0" i="0" kern="1200">
          <a:solidFill>
            <a:srgbClr val="241C40"/>
          </a:solidFill>
          <a:latin typeface="+mn-lt"/>
          <a:ea typeface="+mn-ea"/>
          <a:cs typeface="+mn-cs"/>
        </a:defRPr>
      </a:lvl1pPr>
      <a:lvl2pPr marL="222250" indent="-222250" algn="l" defTabSz="914400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rgbClr val="241C40"/>
          </a:solidFill>
          <a:latin typeface="+mn-lt"/>
          <a:ea typeface="+mn-ea"/>
          <a:cs typeface="+mn-cs"/>
        </a:defRPr>
      </a:lvl2pPr>
      <a:lvl3pPr marL="365125" indent="-142875" algn="l" defTabSz="914400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rgbClr val="241C40"/>
          </a:solidFill>
          <a:latin typeface="+mn-lt"/>
          <a:ea typeface="+mn-ea"/>
          <a:cs typeface="+mn-cs"/>
        </a:defRPr>
      </a:lvl3pPr>
      <a:lvl4pPr marL="538163" indent="-131763" algn="l" defTabSz="914400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rgbClr val="241C40"/>
          </a:solidFill>
          <a:latin typeface="+mn-lt"/>
          <a:ea typeface="+mn-ea"/>
          <a:cs typeface="+mn-cs"/>
        </a:defRPr>
      </a:lvl4pPr>
      <a:lvl5pPr marL="628650" indent="-90488" algn="l" defTabSz="914400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rgbClr val="241C40"/>
          </a:solidFill>
          <a:latin typeface="+mn-lt"/>
          <a:ea typeface="+mn-ea"/>
          <a:cs typeface="+mn-cs"/>
        </a:defRPr>
      </a:lvl5pPr>
      <a:lvl6pPr marL="801688" indent="-80963" algn="l" defTabSz="914400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rgbClr val="241C4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2260" userDrawn="1">
          <p15:clr>
            <a:srgbClr val="F26B43"/>
          </p15:clr>
        </p15:guide>
        <p15:guide id="7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motiva.fi/ratkaisut/energiatehokkuus-_ja_esco-palvelut/esco-yritykset_suomessa" TargetMode="Externa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6E3842B-72D9-5E96-3958-586479E0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84" y="1438275"/>
            <a:ext cx="4957816" cy="2608273"/>
          </a:xfrm>
        </p:spPr>
        <p:txBody>
          <a:bodyPr/>
          <a:lstStyle/>
          <a:p>
            <a:r>
              <a:rPr lang="fi-FI" sz="2800" dirty="0">
                <a:solidFill>
                  <a:schemeClr val="bg1"/>
                </a:solidFill>
                <a:latin typeface="Corbel" panose="020B0503020204020204" pitchFamily="34" charset="0"/>
              </a:rPr>
              <a:t>ESCO-hankinnan perusidea</a:t>
            </a:r>
            <a:endParaRPr lang="en-FI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2CCDFDC-E2DF-6BF7-7F19-70233ACE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38" y="6083682"/>
            <a:ext cx="2200275" cy="6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2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AFE7E44-141B-FFE2-0082-7F199581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Sisällysluettelo</a:t>
            </a:r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B1C595-61F7-43DD-23D5-B835AC5E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597025"/>
            <a:ext cx="7309358" cy="4030811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 fontAlgn="base">
              <a:lnSpc>
                <a:spcPct val="100000"/>
              </a:lnSpc>
              <a:buFontTx/>
              <a:buAutoNum type="arabicPeriod"/>
            </a:pPr>
            <a:r>
              <a:rPr lang="en-US" sz="1400" b="0" i="0" dirty="0" err="1">
                <a:solidFill>
                  <a:schemeClr val="tx2"/>
                </a:solidFill>
                <a:effectLst/>
                <a:latin typeface="Lucida Sans"/>
              </a:rPr>
              <a:t>Energiatehokkuusdirektiivi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Lucida Sans"/>
              </a:rPr>
              <a:t>, </a:t>
            </a:r>
            <a:r>
              <a:rPr lang="en-US" sz="1400" b="0" i="0" dirty="0" err="1">
                <a:solidFill>
                  <a:schemeClr val="tx2"/>
                </a:solidFill>
                <a:effectLst/>
                <a:latin typeface="Lucida Sans"/>
              </a:rPr>
              <a:t>energiapalvelut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Lucida Sans"/>
              </a:rPr>
              <a:t> (</a:t>
            </a:r>
            <a:r>
              <a:rPr lang="en-US" sz="1400" b="0" i="0" dirty="0" err="1">
                <a:solidFill>
                  <a:schemeClr val="tx2"/>
                </a:solidFill>
                <a:effectLst/>
                <a:latin typeface="Lucida Sans"/>
              </a:rPr>
              <a:t>Artikla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Lucida Sans"/>
              </a:rPr>
              <a:t> 29)</a:t>
            </a:r>
          </a:p>
          <a:p>
            <a:pPr marL="342900" indent="-342900" rtl="0" fontAlgn="base">
              <a:lnSpc>
                <a:spcPct val="100000"/>
              </a:lnSpc>
              <a:buAutoNum type="arabicPeriod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Lucida Sans"/>
              </a:rPr>
              <a:t>Energiatehokkuutta ESCO-</a:t>
            </a:r>
            <a:r>
              <a:rPr lang="en-US" sz="1400" b="0" i="0" dirty="0" err="1">
                <a:solidFill>
                  <a:schemeClr val="tx2"/>
                </a:solidFill>
                <a:effectLst/>
                <a:latin typeface="Lucida Sans"/>
              </a:rPr>
              <a:t>palveluna</a:t>
            </a:r>
            <a:endParaRPr lang="en-US" sz="1400" b="0" i="0" dirty="0">
              <a:solidFill>
                <a:schemeClr val="tx2"/>
              </a:solidFill>
              <a:effectLst/>
              <a:latin typeface="Lucida Sans"/>
            </a:endParaRPr>
          </a:p>
          <a:p>
            <a:pPr marL="342900" indent="-342900" fontAlgn="base">
              <a:lnSpc>
                <a:spcPct val="100000"/>
              </a:lnSpc>
              <a:buFontTx/>
              <a:buAutoNum type="arabicPeriod"/>
            </a:pPr>
            <a:r>
              <a:rPr lang="en-US" sz="1400" b="0" i="0" dirty="0">
                <a:solidFill>
                  <a:schemeClr val="tx2"/>
                </a:solidFill>
                <a:effectLst/>
                <a:latin typeface="Lucida Sans"/>
              </a:rPr>
              <a:t>ESCO-</a:t>
            </a:r>
            <a:r>
              <a:rPr lang="en-US" sz="1400" b="0" i="0" dirty="0" err="1">
                <a:solidFill>
                  <a:schemeClr val="tx2"/>
                </a:solidFill>
                <a:effectLst/>
                <a:latin typeface="Lucida Sans"/>
              </a:rPr>
              <a:t>hankinnan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Lucida Sans"/>
              </a:rPr>
              <a:t> </a:t>
            </a:r>
            <a:r>
              <a:rPr lang="en-US" sz="1400" b="0" i="0" dirty="0" err="1">
                <a:solidFill>
                  <a:schemeClr val="tx2"/>
                </a:solidFill>
                <a:effectLst/>
                <a:latin typeface="Lucida Sans"/>
              </a:rPr>
              <a:t>perusidea</a:t>
            </a:r>
            <a:endParaRPr lang="en-US" sz="1400" b="0" i="0" dirty="0">
              <a:solidFill>
                <a:schemeClr val="tx2"/>
              </a:solidFill>
              <a:effectLst/>
              <a:latin typeface="Lucida Sans"/>
            </a:endParaRPr>
          </a:p>
          <a:p>
            <a:pPr marL="342900" indent="-342900" rtl="0" fontAlgn="base">
              <a:lnSpc>
                <a:spcPct val="100000"/>
              </a:lnSpc>
              <a:buAutoNum type="arabicPeriod"/>
            </a:pPr>
            <a:r>
              <a:rPr lang="en-US" sz="1400" b="0" i="0" dirty="0" err="1">
                <a:solidFill>
                  <a:schemeClr val="tx2"/>
                </a:solidFill>
                <a:effectLst/>
                <a:latin typeface="Lucida Sans"/>
              </a:rPr>
              <a:t>Energiahankkeiden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Lucida Sans"/>
              </a:rPr>
              <a:t> </a:t>
            </a:r>
            <a:r>
              <a:rPr lang="en-US" sz="1400" b="0" i="0" dirty="0" err="1">
                <a:solidFill>
                  <a:schemeClr val="tx2"/>
                </a:solidFill>
                <a:effectLst/>
                <a:latin typeface="Lucida Sans"/>
              </a:rPr>
              <a:t>tuet</a:t>
            </a:r>
            <a:endParaRPr lang="en-US" sz="1400" b="0" i="0" dirty="0">
              <a:solidFill>
                <a:schemeClr val="tx2"/>
              </a:solidFill>
              <a:effectLst/>
              <a:latin typeface="Lucida Sans"/>
            </a:endParaRPr>
          </a:p>
          <a:p>
            <a:pPr rtl="0" fontAlgn="base">
              <a:lnSpc>
                <a:spcPct val="100000"/>
              </a:lnSpc>
            </a:pPr>
            <a:endParaRPr lang="en-US" sz="1400" b="0" i="0" dirty="0">
              <a:solidFill>
                <a:schemeClr val="tx2"/>
              </a:solidFill>
              <a:effectLst/>
              <a:latin typeface="Lucida Sans"/>
            </a:endParaRPr>
          </a:p>
          <a:p>
            <a:pPr marL="342900" indent="-342900" rtl="0" fontAlgn="base">
              <a:lnSpc>
                <a:spcPct val="100000"/>
              </a:lnSpc>
              <a:buAutoNum type="arabicPeriod"/>
            </a:pPr>
            <a:endParaRPr lang="fi-FI" sz="1400" b="0" i="0" dirty="0">
              <a:solidFill>
                <a:schemeClr val="tx2"/>
              </a:solidFill>
              <a:effectLst/>
              <a:latin typeface="Lucida San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7EC1C0-8C53-BFF5-144F-D5DFCCE2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074" y="6329078"/>
            <a:ext cx="1143000" cy="3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0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dirty="0"/>
              <a:t>Jäsenvaltioiden on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edistettävä energiapalvelumarkkinoita ja pk-yritysten pääsyä niille </a:t>
            </a:r>
            <a:r>
              <a:rPr lang="fi-FI" b="1" dirty="0"/>
              <a:t>jakamalla selkeää ja helposti saatavilla olevaa tietoa</a:t>
            </a:r>
            <a:r>
              <a:rPr lang="fi-FI" dirty="0"/>
              <a:t> mm. energiapalvelusopimuksista, energiatehokkuushankkeita tukevista rahoitusvälineistä, energia- ja ESCO-palvelujen tarjoajista sekä seuranta- ja laadunvalvontajärjestelmistä,​</a:t>
            </a:r>
          </a:p>
          <a:p>
            <a:pPr marL="285750" indent="-285750">
              <a:buFont typeface="Arial"/>
              <a:buChar char="•"/>
            </a:pPr>
            <a:r>
              <a:rPr lang="fi-FI" b="1" dirty="0"/>
              <a:t>julkaistava luettelo </a:t>
            </a:r>
            <a:r>
              <a:rPr lang="fi-FI" dirty="0"/>
              <a:t>saatavilla olevista energiapalvelujen tarjoajista, jotka ovat päteviä ja/tai sertifioituja, ja päivitettävä sitä säännöllisesti​,</a:t>
            </a:r>
          </a:p>
          <a:p>
            <a:pPr marL="285750" indent="-285750">
              <a:buFont typeface="Arial"/>
              <a:buChar char="•"/>
            </a:pPr>
            <a:r>
              <a:rPr lang="fi-FI" b="1" dirty="0"/>
              <a:t>kannustettava julkisia toimijoita </a:t>
            </a:r>
            <a:r>
              <a:rPr lang="fi-FI" dirty="0"/>
              <a:t>käyttämään ESCO-sopimuksia suurten julkisten rakennusten peruskorjauksissa, kun se on teknisesti ja taloudellisesti mahdollista​, ja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varmistettava, että </a:t>
            </a:r>
            <a:r>
              <a:rPr lang="fi-FI" b="1" dirty="0"/>
              <a:t>julkiset toimijat arvioivat ESCO-sopimusten käyttöä </a:t>
            </a:r>
            <a:r>
              <a:rPr lang="fi-FI" dirty="0"/>
              <a:t>ja muiden energiatehokkuuspalvelujen toteutettavuutta, kun peruskorjataan muita kuin asuinrakennuksia, joiden kokonaishyötyala on yli 750 m².</a:t>
            </a:r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CED2-5A27-49BC-82D9-4279B6D769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963" y="476250"/>
            <a:ext cx="9793597" cy="93647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241C40"/>
                </a:solidFill>
                <a:ea typeface="Microsoft GothicNeo"/>
                <a:cs typeface="Microsoft GothicNeo"/>
              </a:rPr>
              <a:t>Energiatehokkuusdirektiivi, energiapalvelut (Artikla 29)</a:t>
            </a:r>
            <a:endParaRPr lang="fi-FI" noProof="0" dirty="0">
              <a:solidFill>
                <a:srgbClr val="241C40"/>
              </a:solidFill>
              <a:ea typeface="Microsoft GothicNeo"/>
              <a:cs typeface="Microsoft GothicNeo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BBD76C-CDD1-AAE7-F219-F1EDF983C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074" y="6329078"/>
            <a:ext cx="1143000" cy="3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1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DF35FCC-121A-E428-8C96-A19D1648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174" y="1073705"/>
            <a:ext cx="10848372" cy="2019260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Energiatehokkuutta ESCO-</a:t>
            </a:r>
            <a:r>
              <a:rPr lang="en-US" dirty="0" err="1"/>
              <a:t>palveluna</a:t>
            </a:r>
            <a:br>
              <a:rPr lang="en-US" dirty="0"/>
            </a:br>
            <a:br>
              <a:rPr lang="fi-FI" sz="1600" dirty="0">
                <a:latin typeface="Lucida Sans"/>
              </a:rPr>
            </a:br>
            <a:br>
              <a:rPr lang="fi-FI" sz="1600" dirty="0">
                <a:latin typeface="Lucida Sans"/>
              </a:rPr>
            </a:br>
            <a:br>
              <a:rPr lang="fi-FI" sz="1600" dirty="0">
                <a:latin typeface="Lucida Sans"/>
              </a:rPr>
            </a:br>
            <a:endParaRPr lang="en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AFE6D4-1A70-16AA-BC85-9D37940AD63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3813"/>
            <a:ext cx="1130300" cy="365125"/>
          </a:xfrm>
        </p:spPr>
        <p:txBody>
          <a:bodyPr/>
          <a:lstStyle/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F5A2DE-179C-56DD-B4EA-9141DC2016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3813"/>
            <a:ext cx="606425" cy="365125"/>
          </a:xfrm>
        </p:spPr>
        <p:txBody>
          <a:bodyPr/>
          <a:lstStyle/>
          <a:p>
            <a:fld id="{BFF9DCD0-3869-094B-9C9B-6235A2A96309}" type="slidenum">
              <a:rPr lang="en-FI" smtClean="0"/>
              <a:pPr/>
              <a:t>4</a:t>
            </a:fld>
            <a:endParaRPr lang="en-FI"/>
          </a:p>
        </p:txBody>
      </p:sp>
      <p:sp>
        <p:nvSpPr>
          <p:cNvPr id="2" name="Otsikko 7">
            <a:extLst>
              <a:ext uri="{FF2B5EF4-FFF2-40B4-BE49-F238E27FC236}">
                <a16:creationId xmlns:a16="http://schemas.microsoft.com/office/drawing/2014/main" id="{199282C6-2DCE-1D84-5C69-0B6487B584FE}"/>
              </a:ext>
            </a:extLst>
          </p:cNvPr>
          <p:cNvSpPr txBox="1">
            <a:spLocks/>
          </p:cNvSpPr>
          <p:nvPr/>
        </p:nvSpPr>
        <p:spPr>
          <a:xfrm>
            <a:off x="719861" y="2223729"/>
            <a:ext cx="6565522" cy="444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00" b="1" i="0" kern="1200">
                <a:solidFill>
                  <a:schemeClr val="bg1"/>
                </a:solidFill>
                <a:latin typeface="Lucida Sans" panose="020B0602030504020204" pitchFamily="34" charset="77"/>
                <a:ea typeface="Microsoft GothicNeo" panose="020B0503020000020004" pitchFamily="34" charset="-127"/>
                <a:cs typeface="Microsoft GothicNeo" panose="020B0503020000020004" pitchFamily="34" charset="-127"/>
              </a:defRPr>
            </a:lvl1pPr>
          </a:lstStyle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Lucida Sans"/>
                <a:ea typeface="Microsoft GothicNeo"/>
                <a:cs typeface="Microsoft GothicNeo"/>
              </a:rPr>
              <a:t>ESCO-yritys (Energy Service Company) toteuttaa energiansäästö-toimenpiteitä, joiden tuloksena tilaajalle syntyy energian kustannussäästöjä. Suunnittelu on usein mukana hankkeessa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Lucida Sans"/>
                <a:ea typeface="Microsoft GothicNeo"/>
                <a:cs typeface="Microsoft GothicNeo"/>
              </a:rPr>
              <a:t>Tilaaja maksaa ESCO-yritykselle palvelukauden ajan palvelumaksua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Lucida Sans"/>
                <a:ea typeface="Microsoft GothicNeo"/>
                <a:cs typeface="Microsoft GothicNeo"/>
              </a:rPr>
              <a:t>ESCO-yritys antaa palvelulle säästötakuun.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Lucida Sans"/>
                <a:ea typeface="Microsoft GothicNeo"/>
                <a:cs typeface="Microsoft GothicNeo"/>
              </a:rPr>
              <a:t>Investoinnit rahoittaa ESCO- yritys, rahoituslaitos, kaupunki/kunta tai yritys</a:t>
            </a:r>
            <a:r>
              <a:rPr lang="fi-FI" sz="1400" dirty="0">
                <a:solidFill>
                  <a:srgbClr val="FF0000"/>
                </a:solidFill>
                <a:latin typeface="Lucida Sans"/>
                <a:ea typeface="Microsoft GothicNeo"/>
                <a:cs typeface="Microsoft GothicNeo"/>
              </a:rPr>
              <a:t> </a:t>
            </a:r>
            <a:r>
              <a:rPr lang="fi-FI" sz="1400" dirty="0">
                <a:latin typeface="Lucida Sans"/>
                <a:ea typeface="Microsoft GothicNeo"/>
                <a:cs typeface="Microsoft GothicNeo"/>
              </a:rPr>
              <a:t>itse.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Lucida Sans"/>
                <a:ea typeface="Microsoft GothicNeo"/>
                <a:cs typeface="Microsoft GothicNeo"/>
              </a:rPr>
              <a:t>ESCO hankkeisiin on saatavissa Energiatukea.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Lucida Sans"/>
                <a:ea typeface="Microsoft GothicNeo"/>
                <a:cs typeface="Microsoft GothicNeo"/>
              </a:rPr>
              <a:t>Hankkeiden kassavirtapositiivisuus, tuki ennen palvelumaksujen alkamista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latin typeface="Lucida Sans"/>
                <a:ea typeface="Microsoft GothicNeo"/>
                <a:cs typeface="Microsoft GothicNeo"/>
              </a:rPr>
              <a:t>Motiva ylläpitää ESCO- palveluyritysten yhteystietoja, </a:t>
            </a:r>
            <a:br>
              <a:rPr lang="fi-FI" sz="1400" dirty="0"/>
            </a:br>
            <a:r>
              <a:rPr lang="fi-FI" sz="1400" dirty="0">
                <a:latin typeface="Lucida Sans"/>
                <a:ea typeface="Microsoft GothicNeo"/>
                <a:cs typeface="Microsoft GothicNeo"/>
              </a:rPr>
              <a:t>lista löytyy </a:t>
            </a:r>
            <a:r>
              <a:rPr lang="fi-FI" sz="1400" dirty="0">
                <a:latin typeface="Lucida Sans"/>
                <a:ea typeface="Microsoft GothicNeo"/>
                <a:cs typeface="Microsoft GothicNeo"/>
                <a:hlinkClick r:id="rId2"/>
              </a:rPr>
              <a:t>täältä</a:t>
            </a:r>
            <a:r>
              <a:rPr lang="fi-FI" sz="1400" dirty="0">
                <a:latin typeface="Lucida Sans"/>
                <a:ea typeface="Microsoft GothicNeo"/>
                <a:cs typeface="Microsoft GothicNeo"/>
              </a:rPr>
              <a:t>.</a:t>
            </a:r>
            <a:endParaRPr lang="en-FI" sz="1400" dirty="0">
              <a:latin typeface="Lucida Sans"/>
              <a:ea typeface="Microsoft GothicNeo"/>
              <a:cs typeface="Microsoft GothicNeo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FB33E7-6F7E-7063-C088-AEBEA3FABE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9869" y="2347183"/>
            <a:ext cx="4230291" cy="3437112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2C82674-94BE-C77D-26E7-0EA45F48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33" y="6086234"/>
            <a:ext cx="1595128" cy="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6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86EED2A-3137-3570-9517-266DE22A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  <a:ea typeface="Microsoft GothicNeo"/>
                <a:cs typeface="Microsoft GothicNeo"/>
              </a:rPr>
              <a:t>ESCO-</a:t>
            </a:r>
            <a:r>
              <a:rPr lang="en-US" err="1">
                <a:latin typeface="Lucida Sans"/>
                <a:ea typeface="Microsoft GothicNeo"/>
                <a:cs typeface="Microsoft GothicNeo"/>
              </a:rPr>
              <a:t>hankinnan</a:t>
            </a:r>
            <a:r>
              <a:rPr lang="en-US" dirty="0">
                <a:latin typeface="Lucida Sans"/>
                <a:ea typeface="Microsoft GothicNeo"/>
                <a:cs typeface="Microsoft GothicNeo"/>
              </a:rPr>
              <a:t> </a:t>
            </a:r>
            <a:r>
              <a:rPr lang="en-US" err="1">
                <a:latin typeface="Lucida Sans"/>
                <a:ea typeface="Microsoft GothicNeo"/>
                <a:cs typeface="Microsoft GothicNeo"/>
              </a:rPr>
              <a:t>perusidea</a:t>
            </a:r>
            <a:endParaRPr lang="fi-FI">
              <a:latin typeface="Lucida Sans"/>
              <a:ea typeface="Microsoft GothicNeo"/>
              <a:cs typeface="Microsoft GothicNeo"/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800E82-A6E5-3A3C-4034-C13223AB6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8372" cy="4375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600" dirty="0">
                <a:effectLst/>
                <a:latin typeface="+mn-lt"/>
                <a:ea typeface="Calibri" panose="020F0502020204030204" pitchFamily="34" charset="0"/>
              </a:rPr>
              <a:t>ESCO-palvelun tavoitteena on, että energia-asiantuntijat hakevat taloudellisesti järkevät tehostamispotentiaalit mahdollisi</a:t>
            </a:r>
            <a:r>
              <a:rPr lang="fi-FI" sz="1600" dirty="0">
                <a:latin typeface="+mn-lt"/>
                <a:ea typeface="Calibri" panose="020F0502020204030204" pitchFamily="34" charset="0"/>
              </a:rPr>
              <a:t>mman laajasti ja hanke toteutetaan kokonaispalveluna.</a:t>
            </a:r>
          </a:p>
          <a:p>
            <a:pPr>
              <a:lnSpc>
                <a:spcPct val="100000"/>
              </a:lnSpc>
            </a:pPr>
            <a:endParaRPr lang="fi-FI"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sz="1600" dirty="0">
                <a:latin typeface="+mn-lt"/>
              </a:rPr>
              <a:t>Hankkeeseen sisältyvät järjestelmien uusimis- ja korjaamistarpeet arvioidaan ja kilpailutetaan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ESCO-hankintana kokonaistaloudellisuuden perusteella hankinta- ja käyttökustannuksia optimoiden.</a:t>
            </a:r>
          </a:p>
          <a:p>
            <a:pPr>
              <a:lnSpc>
                <a:spcPct val="100000"/>
              </a:lnSpc>
            </a:pPr>
            <a:endParaRPr lang="fi-FI"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sz="1600" dirty="0">
                <a:latin typeface="+mn-lt"/>
              </a:rPr>
              <a:t>Rahoitukseen on olemassa vaihtoehtoja ja toimittajan lupaamat energiansäästöt taataan ja todennetaan. Toimenpiteillä saavutetuilla energian kustannussäästöillä katetaan investointi - ja palvelukustannukset järkevän takaisinmaksuajan sisällä. </a:t>
            </a:r>
          </a:p>
          <a:p>
            <a:pPr>
              <a:lnSpc>
                <a:spcPct val="100000"/>
              </a:lnSpc>
            </a:pPr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C08004-CE7D-3C54-C31E-BC214508A1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746344-6ADA-302E-8648-AB14FC210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5</a:t>
            </a:fld>
            <a:endParaRPr lang="en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B3C2C6-50D6-FBBC-C617-D325C9F9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15" y="6290012"/>
            <a:ext cx="1181100" cy="3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8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DF35FCC-121A-E428-8C96-A19D1648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277" y="1157454"/>
            <a:ext cx="10848372" cy="2019260"/>
          </a:xfrm>
        </p:spPr>
        <p:txBody>
          <a:bodyPr anchor="t">
            <a:normAutofit/>
          </a:bodyPr>
          <a:lstStyle/>
          <a:p>
            <a:pPr algn="l"/>
            <a:r>
              <a:rPr lang="fi-FI" dirty="0"/>
              <a:t>Energiahankkeiden tuet</a:t>
            </a:r>
            <a:br>
              <a:rPr lang="en-US" dirty="0"/>
            </a:br>
            <a:br>
              <a:rPr lang="fi-FI" sz="1600" dirty="0">
                <a:latin typeface="Lucida Sans"/>
              </a:rPr>
            </a:br>
            <a:br>
              <a:rPr lang="fi-FI" sz="1600" dirty="0">
                <a:latin typeface="Lucida Sans"/>
              </a:rPr>
            </a:br>
            <a:br>
              <a:rPr lang="fi-FI" sz="1600" dirty="0">
                <a:latin typeface="Lucida Sans"/>
              </a:rPr>
            </a:br>
            <a:endParaRPr lang="en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AFE6D4-1A70-16AA-BC85-9D37940AD63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3813"/>
            <a:ext cx="1130300" cy="365125"/>
          </a:xfrm>
        </p:spPr>
        <p:txBody>
          <a:bodyPr/>
          <a:lstStyle/>
          <a:p>
            <a:fld id="{D70AA61A-4008-AA42-BF33-53BD6C59BB3E}" type="datetime1">
              <a:rPr lang="fi-FI" smtClean="0"/>
              <a:pPr/>
              <a:t>2.11.2023</a:t>
            </a:fld>
            <a:endParaRPr lang="en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F5A2DE-179C-56DD-B4EA-9141DC2016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3813"/>
            <a:ext cx="606425" cy="365125"/>
          </a:xfrm>
        </p:spPr>
        <p:txBody>
          <a:bodyPr/>
          <a:lstStyle/>
          <a:p>
            <a:fld id="{BFF9DCD0-3869-094B-9C9B-6235A2A96309}" type="slidenum">
              <a:rPr lang="en-FI" smtClean="0"/>
              <a:pPr/>
              <a:t>6</a:t>
            </a:fld>
            <a:endParaRPr lang="en-FI"/>
          </a:p>
        </p:txBody>
      </p:sp>
      <p:sp>
        <p:nvSpPr>
          <p:cNvPr id="2" name="Otsikko 7">
            <a:extLst>
              <a:ext uri="{FF2B5EF4-FFF2-40B4-BE49-F238E27FC236}">
                <a16:creationId xmlns:a16="http://schemas.microsoft.com/office/drawing/2014/main" id="{199282C6-2DCE-1D84-5C69-0B6487B584FE}"/>
              </a:ext>
            </a:extLst>
          </p:cNvPr>
          <p:cNvSpPr txBox="1">
            <a:spLocks/>
          </p:cNvSpPr>
          <p:nvPr/>
        </p:nvSpPr>
        <p:spPr>
          <a:xfrm>
            <a:off x="755651" y="2167084"/>
            <a:ext cx="11436349" cy="444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75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00" b="1" i="0" kern="1200">
                <a:solidFill>
                  <a:schemeClr val="bg1"/>
                </a:solidFill>
                <a:latin typeface="Lucida Sans" panose="020B0602030504020204" pitchFamily="34" charset="77"/>
                <a:ea typeface="Microsoft GothicNeo" panose="020B0503020000020004" pitchFamily="34" charset="-127"/>
                <a:cs typeface="Microsoft GothicNeo" panose="020B0503020000020004" pitchFamily="34" charset="-127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fi-FI" sz="3700" dirty="0">
                <a:latin typeface="Lucida Sans"/>
                <a:ea typeface="Microsoft GothicNeo"/>
                <a:cs typeface="Microsoft GothicNeo"/>
              </a:rPr>
              <a:t>Energiansäästöä ja energiatehokkuutta edistävät investoinnit vuonna 2023 (tavanomainen teknologia)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i-FI" sz="3700" b="0" dirty="0">
                <a:latin typeface="Lucida Sans"/>
                <a:ea typeface="Microsoft GothicNeo"/>
                <a:cs typeface="Microsoft GothicNeo"/>
              </a:rPr>
              <a:t>20 % energiatehokkuussopimuksiin liittyneille yrityksille ja yhteisöille.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i-FI" sz="3700" b="0" dirty="0">
                <a:latin typeface="Lucida Sans"/>
                <a:ea typeface="Microsoft GothicNeo"/>
                <a:cs typeface="Microsoft GothicNeo"/>
              </a:rPr>
              <a:t>25 % kun edellä olevassa käytetään ESCO-palvelua.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i-FI" sz="3700" b="0" dirty="0">
                <a:latin typeface="Lucida Sans"/>
                <a:ea typeface="Microsoft GothicNeo"/>
                <a:cs typeface="Microsoft GothicNeo"/>
              </a:rPr>
              <a:t>15 % muille kuin energiatehokkuussopimuksiin liittyneille yrityksille ja yhteisöille, kun käytetään ESCO-palvelua.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i-FI" sz="3700" b="0" dirty="0">
                <a:latin typeface="Lucida Sans"/>
                <a:ea typeface="Microsoft GothicNeo"/>
                <a:cs typeface="Microsoft GothicNeo"/>
              </a:rPr>
              <a:t>Uutta teknologiaa sisältäville hankkeille myönnetään tapauskohtaisesti korotettua tukea (+5 %) myös energiatehokkuussopimusten ulkopuolisille yrityksille ja kunnille.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fi-FI" sz="3700"/>
          </a:p>
          <a:p>
            <a:pPr algn="l">
              <a:lnSpc>
                <a:spcPct val="170000"/>
              </a:lnSpc>
            </a:pPr>
            <a:r>
              <a:rPr lang="fi-FI" sz="3700" dirty="0">
                <a:latin typeface="Lucida Sans"/>
                <a:ea typeface="Microsoft GothicNeo"/>
                <a:cs typeface="Microsoft GothicNeo"/>
              </a:rPr>
              <a:t>ESCO-palveluiden tuen edellytyksenä on vähintään 50 %:n säästötakuu ja todennettavien säästöjen osuus kokonaissäästöistä tulee todentamisjakson aikana olla vähintään 80 prosenttia euromääräisesti laskettuna.</a:t>
            </a:r>
          </a:p>
          <a:p>
            <a:pPr algn="l">
              <a:lnSpc>
                <a:spcPct val="170000"/>
              </a:lnSpc>
            </a:pPr>
            <a:br>
              <a:rPr lang="fi-FI" sz="3700"/>
            </a:br>
            <a:r>
              <a:rPr lang="fi-FI" sz="3700" dirty="0">
                <a:latin typeface="Lucida Sans"/>
                <a:ea typeface="Microsoft GothicNeo"/>
                <a:cs typeface="Microsoft GothicNeo"/>
              </a:rPr>
              <a:t>Tukea ei myönnetä hankkeille, jotka on käynnistetty ennen tukipäätöstä. </a:t>
            </a:r>
            <a:endParaRPr lang="fi-FI" sz="3700"/>
          </a:p>
          <a:p>
            <a:pPr algn="l">
              <a:lnSpc>
                <a:spcPct val="170000"/>
              </a:lnSpc>
            </a:pPr>
            <a:r>
              <a:rPr lang="fi-FI" sz="3700" dirty="0">
                <a:latin typeface="Lucida Sans"/>
                <a:ea typeface="Microsoft GothicNeo"/>
                <a:cs typeface="Microsoft GothicNeo"/>
              </a:rPr>
              <a:t>Lisäksi tukea voidaan myöntää aikaisintaan rahoituspäätöspäivästä alkaen aiheutuviin kustannuksiin.</a:t>
            </a:r>
            <a:endParaRPr lang="en-FI" sz="1600" dirty="0">
              <a:latin typeface="Lucida Sans"/>
              <a:ea typeface="Microsoft GothicNeo"/>
              <a:cs typeface="Microsoft GothicNeo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4FBC2A-25C1-65C7-47DD-2CB31E9C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33" y="6086234"/>
            <a:ext cx="1595128" cy="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7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FFA6571-1274-8AAF-5ED3-8184045A7B33}"/>
              </a:ext>
            </a:extLst>
          </p:cNvPr>
          <p:cNvSpPr/>
          <p:nvPr/>
        </p:nvSpPr>
        <p:spPr>
          <a:xfrm>
            <a:off x="357809" y="1918252"/>
            <a:ext cx="3269974" cy="274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122B3E-AAF0-C17D-46FA-EE584536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2" y="5940378"/>
            <a:ext cx="1595128" cy="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Kuva, joka sisältää kohteen Fontti, Grafiikka, logo, graafinen suunnittelu&#10;&#10;Kuvaus luotu automaattisesti">
            <a:extLst>
              <a:ext uri="{FF2B5EF4-FFF2-40B4-BE49-F238E27FC236}">
                <a16:creationId xmlns:a16="http://schemas.microsoft.com/office/drawing/2014/main" id="{9D440164-BC82-BC1A-194B-58BF97D7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183" y="5845945"/>
            <a:ext cx="1806191" cy="646043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A33B72D-7EB2-F5B7-B735-5D64738D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850" y="2319466"/>
            <a:ext cx="5415369" cy="2219066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Kiitos!</a:t>
            </a:r>
            <a:endParaRPr lang="en-FI" sz="4000"/>
          </a:p>
        </p:txBody>
      </p:sp>
    </p:spTree>
    <p:extLst>
      <p:ext uri="{BB962C8B-B14F-4D97-AF65-F5344CB8AC3E}">
        <p14:creationId xmlns:p14="http://schemas.microsoft.com/office/powerpoint/2010/main" val="40606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otiva_2020">
      <a:dk1>
        <a:srgbClr val="4A205D"/>
      </a:dk1>
      <a:lt1>
        <a:srgbClr val="FFFFFF"/>
      </a:lt1>
      <a:dk2>
        <a:srgbClr val="4A205D"/>
      </a:dk2>
      <a:lt2>
        <a:srgbClr val="E7E6E6"/>
      </a:lt2>
      <a:accent1>
        <a:srgbClr val="991A42"/>
      </a:accent1>
      <a:accent2>
        <a:srgbClr val="F05A82"/>
      </a:accent2>
      <a:accent3>
        <a:srgbClr val="9179A2"/>
      </a:accent3>
      <a:accent4>
        <a:srgbClr val="7CCFE2"/>
      </a:accent4>
      <a:accent5>
        <a:srgbClr val="8FCA78"/>
      </a:accent5>
      <a:accent6>
        <a:srgbClr val="F9A534"/>
      </a:accent6>
      <a:hlink>
        <a:srgbClr val="9179A2"/>
      </a:hlink>
      <a:folHlink>
        <a:srgbClr val="ECB9B7"/>
      </a:folHlink>
    </a:clrScheme>
    <a:fontScheme name="Lucida Sans">
      <a:majorFont>
        <a:latin typeface="Lucida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Lucida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dirty="0">
            <a:latin typeface="Lucida Sans" panose="020B0602030504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_Motiva_template" id="{D6F28DA7-07DF-4C68-B8FB-634ADE2DFB9D}" vid="{050DE446-E2CC-4455-BF95-CA3B83A343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2B25D2F9420624EBAF7C244B20CBF4B" ma:contentTypeVersion="16" ma:contentTypeDescription="Luo uusi asiakirja." ma:contentTypeScope="" ma:versionID="2a5c4d34a7a48f824c7faa5855ba24e8">
  <xsd:schema xmlns:xsd="http://www.w3.org/2001/XMLSchema" xmlns:xs="http://www.w3.org/2001/XMLSchema" xmlns:p="http://schemas.microsoft.com/office/2006/metadata/properties" xmlns:ns2="b5f25a1d-ecc8-4c11-89c1-2c0cd1eb1daa" xmlns:ns3="ee29681f-ead0-4d67-a693-deabd3deb617" targetNamespace="http://schemas.microsoft.com/office/2006/metadata/properties" ma:root="true" ma:fieldsID="7e2348dd91523db894bd2c003d99a5eb" ns2:_="" ns3:_="">
    <xsd:import namespace="b5f25a1d-ecc8-4c11-89c1-2c0cd1eb1daa"/>
    <xsd:import namespace="ee29681f-ead0-4d67-a693-deabd3deb6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25a1d-ecc8-4c11-89c1-2c0cd1eb1d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cc00016d-99cc-4f5f-89f9-a69eca35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9681f-ead0-4d67-a693-deabd3deb6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d586fbd-5c25-46e5-a5c6-6fc85d74ca3e}" ma:internalName="TaxCatchAll" ma:showField="CatchAllData" ma:web="ee29681f-ead0-4d67-a693-deabd3deb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29681f-ead0-4d67-a693-deabd3deb617" xsi:nil="true"/>
    <lcf76f155ced4ddcb4097134ff3c332f xmlns="b5f25a1d-ecc8-4c11-89c1-2c0cd1eb1daa">
      <Terms xmlns="http://schemas.microsoft.com/office/infopath/2007/PartnerControls"/>
    </lcf76f155ced4ddcb4097134ff3c332f>
    <SharedWithUsers xmlns="ee29681f-ead0-4d67-a693-deabd3deb617">
      <UserInfo>
        <DisplayName>Netta Korhonen</DisplayName>
        <AccountId>103</AccountId>
        <AccountType/>
      </UserInfo>
      <UserInfo>
        <DisplayName>Jenni Rovio</DisplayName>
        <AccountId>45</AccountId>
        <AccountType/>
      </UserInfo>
      <UserInfo>
        <DisplayName>Elina Muurimäki</DisplayName>
        <AccountId>23</AccountId>
        <AccountType/>
      </UserInfo>
      <UserInfo>
        <DisplayName>Taneli Varis</DisplayName>
        <AccountId>136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F6EB9C-0868-4B53-8CF2-04DD9915D4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66583F-2A10-4E61-B9ED-439941DA0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f25a1d-ecc8-4c11-89c1-2c0cd1eb1daa"/>
    <ds:schemaRef ds:uri="ee29681f-ead0-4d67-a693-deabd3deb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C14EFA-B052-40C9-BAFE-2C41C8E2287D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e29681f-ead0-4d67-a693-deabd3deb617"/>
    <ds:schemaRef ds:uri="b5f25a1d-ecc8-4c11-89c1-2c0cd1eb1daa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2021_Motiva_template</Template>
  <TotalTime>2755</TotalTime>
  <Words>407</Words>
  <Application>Microsoft Office PowerPoint</Application>
  <PresentationFormat>Laajakuva</PresentationFormat>
  <Paragraphs>46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Lucida Sans</vt:lpstr>
      <vt:lpstr>Office-teema</vt:lpstr>
      <vt:lpstr>ESCO-hankinnan perusidea</vt:lpstr>
      <vt:lpstr>Sisällysluettelo</vt:lpstr>
      <vt:lpstr>Energiatehokkuusdirektiivi, energiapalvelut (Artikla 29)</vt:lpstr>
      <vt:lpstr>Energiatehokkuutta ESCO-palveluna    </vt:lpstr>
      <vt:lpstr>ESCO-hankinnan perusidea</vt:lpstr>
      <vt:lpstr>Energiahankkeiden tuet    </vt:lpstr>
      <vt:lpstr>Kiitos!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Valtion kestävän kehityksen yhtiö</dc:title>
  <dc:subject/>
  <dc:creator>Sini Marttinen</dc:creator>
  <cp:keywords/>
  <dc:description/>
  <cp:lastModifiedBy>Tanja Hyvönen</cp:lastModifiedBy>
  <cp:revision>8</cp:revision>
  <dcterms:created xsi:type="dcterms:W3CDTF">2023-01-26T13:45:50Z</dcterms:created>
  <dcterms:modified xsi:type="dcterms:W3CDTF">2023-11-02T12:28:17Z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0x01010022B25D2F9420624EBAF7C244B20CBF4B</vt:lpwstr>
  </property>
  <property fmtid="{D5CDD505-2E9C-101B-9397-08002B2CF9AE}" pid="3" name="MediaServiceImageTags">
    <vt:lpwstr/>
  </property>
</Properties>
</file>