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84" r:id="rId7"/>
    <p:sldId id="286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B42908-F634-38BB-62EF-8595C43BC00E}" name="Nina Teirasvuo" initials="NT" userId="S::nina.teirasvuo@motiva.fi::ff66196e-e7c8-4de2-9d05-67457fbc25fb" providerId="AD"/>
  <p188:author id="{C5B5061F-B3DF-B97A-7570-1042255304A9}" name="Nina Alsi" initials="NA" userId="S::nina.alsi@motiva.fi::87d5ac26-714e-4255-9922-d09dc09690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E0EF"/>
    <a:srgbClr val="000000"/>
    <a:srgbClr val="64DE6D"/>
    <a:srgbClr val="4DF54D"/>
    <a:srgbClr val="46372B"/>
    <a:srgbClr val="4A205D"/>
    <a:srgbClr val="E7E6E6"/>
    <a:srgbClr val="231D41"/>
    <a:srgbClr val="F05A82"/>
    <a:srgbClr val="917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32EDA-2CF3-4141-A72E-FBA51182325B}" v="45" dt="2022-12-29T16:39:38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7" autoAdjust="0"/>
    <p:restoredTop sz="86335" autoAdjust="0"/>
  </p:normalViewPr>
  <p:slideViewPr>
    <p:cSldViewPr snapToGrid="0">
      <p:cViewPr varScale="1">
        <p:scale>
          <a:sx n="106" d="100"/>
          <a:sy n="106" d="100"/>
        </p:scale>
        <p:origin x="25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692" y="2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Teirasvuo" userId="ff66196e-e7c8-4de2-9d05-67457fbc25fb" providerId="ADAL" clId="{250BCD34-1139-4FCC-B717-9733EC36BDD5}"/>
    <pc:docChg chg="custSel modSld">
      <pc:chgData name="Nina Teirasvuo" userId="ff66196e-e7c8-4de2-9d05-67457fbc25fb" providerId="ADAL" clId="{250BCD34-1139-4FCC-B717-9733EC36BDD5}" dt="2022-12-29T18:37:30.110" v="1005" actId="20577"/>
      <pc:docMkLst>
        <pc:docMk/>
      </pc:docMkLst>
      <pc:sldChg chg="modNotesTx">
        <pc:chgData name="Nina Teirasvuo" userId="ff66196e-e7c8-4de2-9d05-67457fbc25fb" providerId="ADAL" clId="{250BCD34-1139-4FCC-B717-9733EC36BDD5}" dt="2022-12-29T18:03:40.859" v="12" actId="20577"/>
        <pc:sldMkLst>
          <pc:docMk/>
          <pc:sldMk cId="3540215635" sldId="1022"/>
        </pc:sldMkLst>
      </pc:sldChg>
      <pc:sldChg chg="modNotesTx">
        <pc:chgData name="Nina Teirasvuo" userId="ff66196e-e7c8-4de2-9d05-67457fbc25fb" providerId="ADAL" clId="{250BCD34-1139-4FCC-B717-9733EC36BDD5}" dt="2022-12-29T17:59:02.767" v="1" actId="20577"/>
        <pc:sldMkLst>
          <pc:docMk/>
          <pc:sldMk cId="2926037595" sldId="1036"/>
        </pc:sldMkLst>
      </pc:sldChg>
      <pc:sldChg chg="modSp mod">
        <pc:chgData name="Nina Teirasvuo" userId="ff66196e-e7c8-4de2-9d05-67457fbc25fb" providerId="ADAL" clId="{250BCD34-1139-4FCC-B717-9733EC36BDD5}" dt="2022-12-29T18:36:52.767" v="896" actId="20577"/>
        <pc:sldMkLst>
          <pc:docMk/>
          <pc:sldMk cId="1383932547" sldId="1043"/>
        </pc:sldMkLst>
        <pc:spChg chg="mod">
          <ac:chgData name="Nina Teirasvuo" userId="ff66196e-e7c8-4de2-9d05-67457fbc25fb" providerId="ADAL" clId="{250BCD34-1139-4FCC-B717-9733EC36BDD5}" dt="2022-12-29T18:36:52.767" v="896" actId="20577"/>
          <ac:spMkLst>
            <pc:docMk/>
            <pc:sldMk cId="1383932547" sldId="1043"/>
            <ac:spMk id="3" creationId="{0368BA7B-724C-0467-ED7B-A60059A02303}"/>
          </ac:spMkLst>
        </pc:spChg>
      </pc:sldChg>
      <pc:sldChg chg="modNotesTx">
        <pc:chgData name="Nina Teirasvuo" userId="ff66196e-e7c8-4de2-9d05-67457fbc25fb" providerId="ADAL" clId="{250BCD34-1139-4FCC-B717-9733EC36BDD5}" dt="2022-12-29T18:06:18.964" v="305" actId="20577"/>
        <pc:sldMkLst>
          <pc:docMk/>
          <pc:sldMk cId="4208310003" sldId="4336"/>
        </pc:sldMkLst>
      </pc:sldChg>
      <pc:sldChg chg="modNotesTx">
        <pc:chgData name="Nina Teirasvuo" userId="ff66196e-e7c8-4de2-9d05-67457fbc25fb" providerId="ADAL" clId="{250BCD34-1139-4FCC-B717-9733EC36BDD5}" dt="2022-12-29T18:09:43.143" v="569" actId="20577"/>
        <pc:sldMkLst>
          <pc:docMk/>
          <pc:sldMk cId="1744577158" sldId="4338"/>
        </pc:sldMkLst>
      </pc:sldChg>
      <pc:sldChg chg="modNotesTx">
        <pc:chgData name="Nina Teirasvuo" userId="ff66196e-e7c8-4de2-9d05-67457fbc25fb" providerId="ADAL" clId="{250BCD34-1139-4FCC-B717-9733EC36BDD5}" dt="2022-12-29T18:10:10.282" v="618" actId="20577"/>
        <pc:sldMkLst>
          <pc:docMk/>
          <pc:sldMk cId="3347507529" sldId="4339"/>
        </pc:sldMkLst>
      </pc:sldChg>
      <pc:sldChg chg="delCm">
        <pc:chgData name="Nina Teirasvuo" userId="ff66196e-e7c8-4de2-9d05-67457fbc25fb" providerId="ADAL" clId="{250BCD34-1139-4FCC-B717-9733EC36BDD5}" dt="2022-12-29T18:02:16.321" v="2"/>
        <pc:sldMkLst>
          <pc:docMk/>
          <pc:sldMk cId="2213796332" sldId="4353"/>
        </pc:sldMkLst>
      </pc:sldChg>
      <pc:sldChg chg="modSp mod">
        <pc:chgData name="Nina Teirasvuo" userId="ff66196e-e7c8-4de2-9d05-67457fbc25fb" providerId="ADAL" clId="{250BCD34-1139-4FCC-B717-9733EC36BDD5}" dt="2022-12-29T18:27:40.153" v="641" actId="20577"/>
        <pc:sldMkLst>
          <pc:docMk/>
          <pc:sldMk cId="324979015" sldId="4361"/>
        </pc:sldMkLst>
        <pc:spChg chg="mod">
          <ac:chgData name="Nina Teirasvuo" userId="ff66196e-e7c8-4de2-9d05-67457fbc25fb" providerId="ADAL" clId="{250BCD34-1139-4FCC-B717-9733EC36BDD5}" dt="2022-12-29T18:27:40.153" v="641" actId="20577"/>
          <ac:spMkLst>
            <pc:docMk/>
            <pc:sldMk cId="324979015" sldId="4361"/>
            <ac:spMk id="4" creationId="{BCB2206F-78A1-FBED-940A-4C6AD093F56E}"/>
          </ac:spMkLst>
        </pc:spChg>
      </pc:sldChg>
      <pc:sldChg chg="modSp mod">
        <pc:chgData name="Nina Teirasvuo" userId="ff66196e-e7c8-4de2-9d05-67457fbc25fb" providerId="ADAL" clId="{250BCD34-1139-4FCC-B717-9733EC36BDD5}" dt="2022-12-29T18:37:30.110" v="1005" actId="20577"/>
        <pc:sldMkLst>
          <pc:docMk/>
          <pc:sldMk cId="3359754200" sldId="4366"/>
        </pc:sldMkLst>
        <pc:spChg chg="mod">
          <ac:chgData name="Nina Teirasvuo" userId="ff66196e-e7c8-4de2-9d05-67457fbc25fb" providerId="ADAL" clId="{250BCD34-1139-4FCC-B717-9733EC36BDD5}" dt="2022-12-29T18:37:30.110" v="1005" actId="20577"/>
          <ac:spMkLst>
            <pc:docMk/>
            <pc:sldMk cId="3359754200" sldId="4366"/>
            <ac:spMk id="3" creationId="{D714C1A8-EE76-3058-1B35-1AE300C3D9C1}"/>
          </ac:spMkLst>
        </pc:spChg>
      </pc:sldChg>
    </pc:docChg>
  </pc:docChgLst>
  <pc:docChgLst>
    <pc:chgData name="Nina Teirasvuo" userId="ff66196e-e7c8-4de2-9d05-67457fbc25fb" providerId="ADAL" clId="{BB232EDA-2CF3-4141-A72E-FBA51182325B}"/>
    <pc:docChg chg="undo custSel addSld delSld modSld sldOrd">
      <pc:chgData name="Nina Teirasvuo" userId="ff66196e-e7c8-4de2-9d05-67457fbc25fb" providerId="ADAL" clId="{BB232EDA-2CF3-4141-A72E-FBA51182325B}" dt="2022-12-29T16:53:02.303" v="9932" actId="20577"/>
      <pc:docMkLst>
        <pc:docMk/>
      </pc:docMkLst>
      <pc:sldChg chg="modAnim modNotesTx">
        <pc:chgData name="Nina Teirasvuo" userId="ff66196e-e7c8-4de2-9d05-67457fbc25fb" providerId="ADAL" clId="{BB232EDA-2CF3-4141-A72E-FBA51182325B}" dt="2022-12-29T15:57:43.528" v="7387"/>
        <pc:sldMkLst>
          <pc:docMk/>
          <pc:sldMk cId="1881106503" sldId="277"/>
        </pc:sldMkLst>
      </pc:sldChg>
      <pc:sldChg chg="modAnim modNotesTx">
        <pc:chgData name="Nina Teirasvuo" userId="ff66196e-e7c8-4de2-9d05-67457fbc25fb" providerId="ADAL" clId="{BB232EDA-2CF3-4141-A72E-FBA51182325B}" dt="2022-12-29T14:35:31.621" v="4381"/>
        <pc:sldMkLst>
          <pc:docMk/>
          <pc:sldMk cId="3555664683" sldId="279"/>
        </pc:sldMkLst>
      </pc:sldChg>
      <pc:sldChg chg="mod modShow modNotesTx">
        <pc:chgData name="Nina Teirasvuo" userId="ff66196e-e7c8-4de2-9d05-67457fbc25fb" providerId="ADAL" clId="{BB232EDA-2CF3-4141-A72E-FBA51182325B}" dt="2022-12-29T14:35:22.688" v="4380" actId="20577"/>
        <pc:sldMkLst>
          <pc:docMk/>
          <pc:sldMk cId="1859162328" sldId="1020"/>
        </pc:sldMkLst>
      </pc:sldChg>
      <pc:sldChg chg="modSp mod modNotesTx">
        <pc:chgData name="Nina Teirasvuo" userId="ff66196e-e7c8-4de2-9d05-67457fbc25fb" providerId="ADAL" clId="{BB232EDA-2CF3-4141-A72E-FBA51182325B}" dt="2022-12-29T15:58:45.034" v="7401" actId="20577"/>
        <pc:sldMkLst>
          <pc:docMk/>
          <pc:sldMk cId="3540215635" sldId="1022"/>
        </pc:sldMkLst>
        <pc:spChg chg="mod">
          <ac:chgData name="Nina Teirasvuo" userId="ff66196e-e7c8-4de2-9d05-67457fbc25fb" providerId="ADAL" clId="{BB232EDA-2CF3-4141-A72E-FBA51182325B}" dt="2022-12-29T15:58:45.034" v="7401" actId="20577"/>
          <ac:spMkLst>
            <pc:docMk/>
            <pc:sldMk cId="3540215635" sldId="1022"/>
            <ac:spMk id="15" creationId="{FDB5E57E-EA8E-BF8A-D645-644BA16E2515}"/>
          </ac:spMkLst>
        </pc:spChg>
        <pc:picChg chg="mod">
          <ac:chgData name="Nina Teirasvuo" userId="ff66196e-e7c8-4de2-9d05-67457fbc25fb" providerId="ADAL" clId="{BB232EDA-2CF3-4141-A72E-FBA51182325B}" dt="2022-12-29T15:58:09.161" v="7389" actId="1076"/>
          <ac:picMkLst>
            <pc:docMk/>
            <pc:sldMk cId="3540215635" sldId="1022"/>
            <ac:picMk id="13" creationId="{D1E63246-BAF8-3647-1306-A76DCE763A0D}"/>
          </ac:picMkLst>
        </pc:picChg>
      </pc:sldChg>
      <pc:sldChg chg="add del">
        <pc:chgData name="Nina Teirasvuo" userId="ff66196e-e7c8-4de2-9d05-67457fbc25fb" providerId="ADAL" clId="{BB232EDA-2CF3-4141-A72E-FBA51182325B}" dt="2022-12-29T14:40:09.698" v="4384" actId="2696"/>
        <pc:sldMkLst>
          <pc:docMk/>
          <pc:sldMk cId="4292028343" sldId="1025"/>
        </pc:sldMkLst>
      </pc:sldChg>
      <pc:sldChg chg="delSp mod delCm modNotesTx">
        <pc:chgData name="Nina Teirasvuo" userId="ff66196e-e7c8-4de2-9d05-67457fbc25fb" providerId="ADAL" clId="{BB232EDA-2CF3-4141-A72E-FBA51182325B}" dt="2022-12-29T16:10:29.372" v="7807" actId="113"/>
        <pc:sldMkLst>
          <pc:docMk/>
          <pc:sldMk cId="1760574251" sldId="1029"/>
        </pc:sldMkLst>
        <pc:spChg chg="del">
          <ac:chgData name="Nina Teirasvuo" userId="ff66196e-e7c8-4de2-9d05-67457fbc25fb" providerId="ADAL" clId="{BB232EDA-2CF3-4141-A72E-FBA51182325B}" dt="2022-12-29T16:00:36.535" v="7402" actId="478"/>
          <ac:spMkLst>
            <pc:docMk/>
            <pc:sldMk cId="1760574251" sldId="1029"/>
            <ac:spMk id="7" creationId="{9BCEE271-861F-0D55-848A-EEA8BC14D465}"/>
          </ac:spMkLst>
        </pc:spChg>
      </pc:sldChg>
      <pc:sldChg chg="modSp mod modAnim modNotesTx">
        <pc:chgData name="Nina Teirasvuo" userId="ff66196e-e7c8-4de2-9d05-67457fbc25fb" providerId="ADAL" clId="{BB232EDA-2CF3-4141-A72E-FBA51182325B}" dt="2022-12-29T15:55:44.472" v="7386"/>
        <pc:sldMkLst>
          <pc:docMk/>
          <pc:sldMk cId="156431720" sldId="1035"/>
        </pc:sldMkLst>
        <pc:spChg chg="mod">
          <ac:chgData name="Nina Teirasvuo" userId="ff66196e-e7c8-4de2-9d05-67457fbc25fb" providerId="ADAL" clId="{BB232EDA-2CF3-4141-A72E-FBA51182325B}" dt="2022-12-29T15:15:09.216" v="5272" actId="6549"/>
          <ac:spMkLst>
            <pc:docMk/>
            <pc:sldMk cId="156431720" sldId="1035"/>
            <ac:spMk id="2" creationId="{41C47B16-FD68-6B77-870E-DEB87BCF6211}"/>
          </ac:spMkLst>
        </pc:spChg>
        <pc:picChg chg="mod">
          <ac:chgData name="Nina Teirasvuo" userId="ff66196e-e7c8-4de2-9d05-67457fbc25fb" providerId="ADAL" clId="{BB232EDA-2CF3-4141-A72E-FBA51182325B}" dt="2022-12-29T15:15:05.462" v="5271" actId="1036"/>
          <ac:picMkLst>
            <pc:docMk/>
            <pc:sldMk cId="156431720" sldId="1035"/>
            <ac:picMk id="9" creationId="{747CE871-51E2-F274-22C6-48F9A837074B}"/>
          </ac:picMkLst>
        </pc:picChg>
      </pc:sldChg>
      <pc:sldChg chg="modNotesTx">
        <pc:chgData name="Nina Teirasvuo" userId="ff66196e-e7c8-4de2-9d05-67457fbc25fb" providerId="ADAL" clId="{BB232EDA-2CF3-4141-A72E-FBA51182325B}" dt="2022-12-29T15:46:16.542" v="6804" actId="6549"/>
        <pc:sldMkLst>
          <pc:docMk/>
          <pc:sldMk cId="2926037595" sldId="1036"/>
        </pc:sldMkLst>
      </pc:sldChg>
      <pc:sldChg chg="del">
        <pc:chgData name="Nina Teirasvuo" userId="ff66196e-e7c8-4de2-9d05-67457fbc25fb" providerId="ADAL" clId="{BB232EDA-2CF3-4141-A72E-FBA51182325B}" dt="2022-12-29T13:44:17.575" v="1840" actId="47"/>
        <pc:sldMkLst>
          <pc:docMk/>
          <pc:sldMk cId="3149606793" sldId="1041"/>
        </pc:sldMkLst>
      </pc:sldChg>
      <pc:sldChg chg="del">
        <pc:chgData name="Nina Teirasvuo" userId="ff66196e-e7c8-4de2-9d05-67457fbc25fb" providerId="ADAL" clId="{BB232EDA-2CF3-4141-A72E-FBA51182325B}" dt="2022-12-29T13:44:18.704" v="1841" actId="47"/>
        <pc:sldMkLst>
          <pc:docMk/>
          <pc:sldMk cId="3429590509" sldId="1042"/>
        </pc:sldMkLst>
      </pc:sldChg>
      <pc:sldChg chg="modSp mod modShow">
        <pc:chgData name="Nina Teirasvuo" userId="ff66196e-e7c8-4de2-9d05-67457fbc25fb" providerId="ADAL" clId="{BB232EDA-2CF3-4141-A72E-FBA51182325B}" dt="2022-12-29T15:55:11.840" v="7385" actId="20577"/>
        <pc:sldMkLst>
          <pc:docMk/>
          <pc:sldMk cId="1383932547" sldId="1043"/>
        </pc:sldMkLst>
        <pc:spChg chg="mod">
          <ac:chgData name="Nina Teirasvuo" userId="ff66196e-e7c8-4de2-9d05-67457fbc25fb" providerId="ADAL" clId="{BB232EDA-2CF3-4141-A72E-FBA51182325B}" dt="2022-12-29T15:55:11.840" v="7385" actId="20577"/>
          <ac:spMkLst>
            <pc:docMk/>
            <pc:sldMk cId="1383932547" sldId="1043"/>
            <ac:spMk id="3" creationId="{0368BA7B-724C-0467-ED7B-A60059A02303}"/>
          </ac:spMkLst>
        </pc:spChg>
      </pc:sldChg>
      <pc:sldChg chg="modSp del mod modShow">
        <pc:chgData name="Nina Teirasvuo" userId="ff66196e-e7c8-4de2-9d05-67457fbc25fb" providerId="ADAL" clId="{BB232EDA-2CF3-4141-A72E-FBA51182325B}" dt="2022-12-29T16:34:11.126" v="8965" actId="47"/>
        <pc:sldMkLst>
          <pc:docMk/>
          <pc:sldMk cId="3997817691" sldId="1044"/>
        </pc:sldMkLst>
        <pc:spChg chg="mod">
          <ac:chgData name="Nina Teirasvuo" userId="ff66196e-e7c8-4de2-9d05-67457fbc25fb" providerId="ADAL" clId="{BB232EDA-2CF3-4141-A72E-FBA51182325B}" dt="2022-12-29T13:41:07.031" v="1671" actId="20577"/>
          <ac:spMkLst>
            <pc:docMk/>
            <pc:sldMk cId="3997817691" sldId="1044"/>
            <ac:spMk id="3" creationId="{7E2D0604-CE0F-1704-7283-4292280CDD2F}"/>
          </ac:spMkLst>
        </pc:spChg>
      </pc:sldChg>
      <pc:sldChg chg="addSp delSp modSp mod ord modShow">
        <pc:chgData name="Nina Teirasvuo" userId="ff66196e-e7c8-4de2-9d05-67457fbc25fb" providerId="ADAL" clId="{BB232EDA-2CF3-4141-A72E-FBA51182325B}" dt="2022-12-29T15:49:23.902" v="6930" actId="20577"/>
        <pc:sldMkLst>
          <pc:docMk/>
          <pc:sldMk cId="1538082001" sldId="1045"/>
        </pc:sldMkLst>
        <pc:spChg chg="add del 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2" creationId="{BE5D3042-FB7C-264C-28CC-9535FD91AFDB}"/>
          </ac:spMkLst>
        </pc:spChg>
        <pc:spChg chg="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3" creationId="{F33F6AB3-54DE-47DD-8946-917C8433F1F5}"/>
          </ac:spMkLst>
        </pc:spChg>
        <pc:spChg chg="mod">
          <ac:chgData name="Nina Teirasvuo" userId="ff66196e-e7c8-4de2-9d05-67457fbc25fb" providerId="ADAL" clId="{BB232EDA-2CF3-4141-A72E-FBA51182325B}" dt="2022-12-29T15:49:23.902" v="6930" actId="20577"/>
          <ac:spMkLst>
            <pc:docMk/>
            <pc:sldMk cId="1538082001" sldId="1045"/>
            <ac:spMk id="4" creationId="{BCB2206F-78A1-FBED-940A-4C6AD093F56E}"/>
          </ac:spMkLst>
        </pc:spChg>
        <pc:spChg chg="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5" creationId="{B71EF92D-8D21-9269-C25E-C3578FE9E841}"/>
          </ac:spMkLst>
        </pc:spChg>
        <pc:spChg chg="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6" creationId="{F3F4E13C-C831-ADF1-FDC5-F0CE82F64B49}"/>
          </ac:spMkLst>
        </pc:spChg>
        <pc:spChg chg="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7" creationId="{A8488DA7-8A70-1CC6-4F48-CFE8BD6F621A}"/>
          </ac:spMkLst>
        </pc:spChg>
        <pc:spChg chg="add del 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8" creationId="{DB6B46E5-4845-0DA6-19FA-E9404CFEB549}"/>
          </ac:spMkLst>
        </pc:spChg>
        <pc:spChg chg="add del 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9" creationId="{749F2204-9DF0-B901-6BF9-72C0B4E6CC14}"/>
          </ac:spMkLst>
        </pc:spChg>
        <pc:spChg chg="add del 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10" creationId="{51A35313-741B-02FE-F79D-64BB340280B2}"/>
          </ac:spMkLst>
        </pc:spChg>
        <pc:spChg chg="add del 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11" creationId="{B1A28F81-20ED-2A3D-D823-CC30D35CBEDA}"/>
          </ac:spMkLst>
        </pc:spChg>
        <pc:spChg chg="add del mod">
          <ac:chgData name="Nina Teirasvuo" userId="ff66196e-e7c8-4de2-9d05-67457fbc25fb" providerId="ADAL" clId="{BB232EDA-2CF3-4141-A72E-FBA51182325B}" dt="2022-12-29T13:51:39.538" v="2287"/>
          <ac:spMkLst>
            <pc:docMk/>
            <pc:sldMk cId="1538082001" sldId="1045"/>
            <ac:spMk id="12" creationId="{F4A20210-9D9A-BA0A-54F8-DAE87B05EAE4}"/>
          </ac:spMkLst>
        </pc:spChg>
        <pc:picChg chg="mod">
          <ac:chgData name="Nina Teirasvuo" userId="ff66196e-e7c8-4de2-9d05-67457fbc25fb" providerId="ADAL" clId="{BB232EDA-2CF3-4141-A72E-FBA51182325B}" dt="2022-12-29T13:51:39.538" v="2287"/>
          <ac:picMkLst>
            <pc:docMk/>
            <pc:sldMk cId="1538082001" sldId="1045"/>
            <ac:picMk id="17" creationId="{FB9E7CDC-76E4-C24C-B56D-3BA1571883BE}"/>
          </ac:picMkLst>
        </pc:picChg>
      </pc:sldChg>
      <pc:sldChg chg="del">
        <pc:chgData name="Nina Teirasvuo" userId="ff66196e-e7c8-4de2-9d05-67457fbc25fb" providerId="ADAL" clId="{BB232EDA-2CF3-4141-A72E-FBA51182325B}" dt="2022-12-29T13:49:48.593" v="2049" actId="47"/>
        <pc:sldMkLst>
          <pc:docMk/>
          <pc:sldMk cId="4000152581" sldId="1046"/>
        </pc:sldMkLst>
      </pc:sldChg>
      <pc:sldChg chg="modNotesTx">
        <pc:chgData name="Nina Teirasvuo" userId="ff66196e-e7c8-4de2-9d05-67457fbc25fb" providerId="ADAL" clId="{BB232EDA-2CF3-4141-A72E-FBA51182325B}" dt="2022-12-29T16:10:20.634" v="7806" actId="20577"/>
        <pc:sldMkLst>
          <pc:docMk/>
          <pc:sldMk cId="136627168" sldId="1047"/>
        </pc:sldMkLst>
      </pc:sldChg>
      <pc:sldChg chg="modAnim modNotesTx">
        <pc:chgData name="Nina Teirasvuo" userId="ff66196e-e7c8-4de2-9d05-67457fbc25fb" providerId="ADAL" clId="{BB232EDA-2CF3-4141-A72E-FBA51182325B}" dt="2022-12-29T16:09:38.245" v="7640" actId="113"/>
        <pc:sldMkLst>
          <pc:docMk/>
          <pc:sldMk cId="2993317147" sldId="1048"/>
        </pc:sldMkLst>
      </pc:sldChg>
      <pc:sldChg chg="modSp mod modNotesTx">
        <pc:chgData name="Nina Teirasvuo" userId="ff66196e-e7c8-4de2-9d05-67457fbc25fb" providerId="ADAL" clId="{BB232EDA-2CF3-4141-A72E-FBA51182325B}" dt="2022-12-29T16:07:14.622" v="7523" actId="20577"/>
        <pc:sldMkLst>
          <pc:docMk/>
          <pc:sldMk cId="2878664649" sldId="1050"/>
        </pc:sldMkLst>
        <pc:spChg chg="mod">
          <ac:chgData name="Nina Teirasvuo" userId="ff66196e-e7c8-4de2-9d05-67457fbc25fb" providerId="ADAL" clId="{BB232EDA-2CF3-4141-A72E-FBA51182325B}" dt="2022-12-29T14:22:59.269" v="3473" actId="1076"/>
          <ac:spMkLst>
            <pc:docMk/>
            <pc:sldMk cId="2878664649" sldId="1050"/>
            <ac:spMk id="23" creationId="{FDA0982C-723B-4B48-B697-D5F9CFEC51B5}"/>
          </ac:spMkLst>
        </pc:spChg>
        <pc:spChg chg="mod">
          <ac:chgData name="Nina Teirasvuo" userId="ff66196e-e7c8-4de2-9d05-67457fbc25fb" providerId="ADAL" clId="{BB232EDA-2CF3-4141-A72E-FBA51182325B}" dt="2022-12-29T14:23:34.892" v="3480" actId="207"/>
          <ac:spMkLst>
            <pc:docMk/>
            <pc:sldMk cId="2878664649" sldId="1050"/>
            <ac:spMk id="28" creationId="{E6042E6C-74FE-4193-AB99-14A3B93472D8}"/>
          </ac:spMkLst>
        </pc:spChg>
        <pc:picChg chg="mod">
          <ac:chgData name="Nina Teirasvuo" userId="ff66196e-e7c8-4de2-9d05-67457fbc25fb" providerId="ADAL" clId="{BB232EDA-2CF3-4141-A72E-FBA51182325B}" dt="2022-12-29T14:23:15.105" v="3477" actId="1076"/>
          <ac:picMkLst>
            <pc:docMk/>
            <pc:sldMk cId="2878664649" sldId="1050"/>
            <ac:picMk id="12" creationId="{C18C6440-4C4D-F945-A114-99DBEA0E6254}"/>
          </ac:picMkLst>
        </pc:picChg>
      </pc:sldChg>
      <pc:sldChg chg="modSp mod modNotesTx">
        <pc:chgData name="Nina Teirasvuo" userId="ff66196e-e7c8-4de2-9d05-67457fbc25fb" providerId="ADAL" clId="{BB232EDA-2CF3-4141-A72E-FBA51182325B}" dt="2022-12-29T16:11:12.605" v="7837" actId="20577"/>
        <pc:sldMkLst>
          <pc:docMk/>
          <pc:sldMk cId="4111793441" sldId="1051"/>
        </pc:sldMkLst>
        <pc:spChg chg="mod">
          <ac:chgData name="Nina Teirasvuo" userId="ff66196e-e7c8-4de2-9d05-67457fbc25fb" providerId="ADAL" clId="{BB232EDA-2CF3-4141-A72E-FBA51182325B}" dt="2022-12-29T16:11:12.605" v="7837" actId="20577"/>
          <ac:spMkLst>
            <pc:docMk/>
            <pc:sldMk cId="4111793441" sldId="1051"/>
            <ac:spMk id="3" creationId="{D2D20B3A-D100-8481-F194-E4A5C73C0711}"/>
          </ac:spMkLst>
        </pc:spChg>
      </pc:sldChg>
      <pc:sldChg chg="addSp delSp modSp mod modShow modNotesTx">
        <pc:chgData name="Nina Teirasvuo" userId="ff66196e-e7c8-4de2-9d05-67457fbc25fb" providerId="ADAL" clId="{BB232EDA-2CF3-4141-A72E-FBA51182325B}" dt="2022-12-29T16:35:37.759" v="9020" actId="729"/>
        <pc:sldMkLst>
          <pc:docMk/>
          <pc:sldMk cId="537990451" sldId="4332"/>
        </pc:sldMkLst>
        <pc:spChg chg="mod">
          <ac:chgData name="Nina Teirasvuo" userId="ff66196e-e7c8-4de2-9d05-67457fbc25fb" providerId="ADAL" clId="{BB232EDA-2CF3-4141-A72E-FBA51182325B}" dt="2022-12-29T16:21:13.204" v="8440" actId="20577"/>
          <ac:spMkLst>
            <pc:docMk/>
            <pc:sldMk cId="537990451" sldId="4332"/>
            <ac:spMk id="3" creationId="{8F84DC69-69E7-2929-0155-6BF9194961AD}"/>
          </ac:spMkLst>
        </pc:spChg>
        <pc:spChg chg="add del mod">
          <ac:chgData name="Nina Teirasvuo" userId="ff66196e-e7c8-4de2-9d05-67457fbc25fb" providerId="ADAL" clId="{BB232EDA-2CF3-4141-A72E-FBA51182325B}" dt="2022-12-29T15:33:24.609" v="5840" actId="478"/>
          <ac:spMkLst>
            <pc:docMk/>
            <pc:sldMk cId="537990451" sldId="4332"/>
            <ac:spMk id="8" creationId="{3C4F6482-3DBD-2BE3-808B-F1659F11B03D}"/>
          </ac:spMkLst>
        </pc:spChg>
        <pc:picChg chg="del mod">
          <ac:chgData name="Nina Teirasvuo" userId="ff66196e-e7c8-4de2-9d05-67457fbc25fb" providerId="ADAL" clId="{BB232EDA-2CF3-4141-A72E-FBA51182325B}" dt="2022-12-29T15:30:53.374" v="5709" actId="478"/>
          <ac:picMkLst>
            <pc:docMk/>
            <pc:sldMk cId="537990451" sldId="4332"/>
            <ac:picMk id="6" creationId="{1107CD3B-FC93-BD20-1587-C049615E4A1D}"/>
          </ac:picMkLst>
        </pc:picChg>
        <pc:picChg chg="add mod modCrop">
          <ac:chgData name="Nina Teirasvuo" userId="ff66196e-e7c8-4de2-9d05-67457fbc25fb" providerId="ADAL" clId="{BB232EDA-2CF3-4141-A72E-FBA51182325B}" dt="2022-12-29T15:31:32.641" v="5721" actId="1076"/>
          <ac:picMkLst>
            <pc:docMk/>
            <pc:sldMk cId="537990451" sldId="4332"/>
            <ac:picMk id="7" creationId="{913DCFD9-A98E-C396-B49C-4CABA383872B}"/>
          </ac:picMkLst>
        </pc:picChg>
      </pc:sldChg>
      <pc:sldChg chg="modNotesTx">
        <pc:chgData name="Nina Teirasvuo" userId="ff66196e-e7c8-4de2-9d05-67457fbc25fb" providerId="ADAL" clId="{BB232EDA-2CF3-4141-A72E-FBA51182325B}" dt="2022-12-29T16:12:18.236" v="7899" actId="20577"/>
        <pc:sldMkLst>
          <pc:docMk/>
          <pc:sldMk cId="2325588454" sldId="4335"/>
        </pc:sldMkLst>
      </pc:sldChg>
      <pc:sldChg chg="modNotesTx">
        <pc:chgData name="Nina Teirasvuo" userId="ff66196e-e7c8-4de2-9d05-67457fbc25fb" providerId="ADAL" clId="{BB232EDA-2CF3-4141-A72E-FBA51182325B}" dt="2022-12-29T16:51:35.302" v="9917" actId="20577"/>
        <pc:sldMkLst>
          <pc:docMk/>
          <pc:sldMk cId="4208310003" sldId="4336"/>
        </pc:sldMkLst>
      </pc:sldChg>
      <pc:sldChg chg="modSp mod modNotesTx">
        <pc:chgData name="Nina Teirasvuo" userId="ff66196e-e7c8-4de2-9d05-67457fbc25fb" providerId="ADAL" clId="{BB232EDA-2CF3-4141-A72E-FBA51182325B}" dt="2022-12-29T16:53:02.303" v="9932" actId="20577"/>
        <pc:sldMkLst>
          <pc:docMk/>
          <pc:sldMk cId="1824722065" sldId="4337"/>
        </pc:sldMkLst>
        <pc:spChg chg="mod">
          <ac:chgData name="Nina Teirasvuo" userId="ff66196e-e7c8-4de2-9d05-67457fbc25fb" providerId="ADAL" clId="{BB232EDA-2CF3-4141-A72E-FBA51182325B}" dt="2022-12-29T14:26:29.875" v="3550" actId="20577"/>
          <ac:spMkLst>
            <pc:docMk/>
            <pc:sldMk cId="1824722065" sldId="4337"/>
            <ac:spMk id="2" creationId="{F6E2A3AD-9288-A2C7-B8CD-051F9BA4599C}"/>
          </ac:spMkLst>
        </pc:spChg>
      </pc:sldChg>
      <pc:sldChg chg="mod modAnim modShow modNotesTx">
        <pc:chgData name="Nina Teirasvuo" userId="ff66196e-e7c8-4de2-9d05-67457fbc25fb" providerId="ADAL" clId="{BB232EDA-2CF3-4141-A72E-FBA51182325B}" dt="2022-12-29T15:27:18.189" v="5698" actId="20577"/>
        <pc:sldMkLst>
          <pc:docMk/>
          <pc:sldMk cId="1744577158" sldId="4338"/>
        </pc:sldMkLst>
      </pc:sldChg>
      <pc:sldChg chg="delSp modSp mod modAnim modNotesTx">
        <pc:chgData name="Nina Teirasvuo" userId="ff66196e-e7c8-4de2-9d05-67457fbc25fb" providerId="ADAL" clId="{BB232EDA-2CF3-4141-A72E-FBA51182325B}" dt="2022-12-29T16:16:02.453" v="8159" actId="20577"/>
        <pc:sldMkLst>
          <pc:docMk/>
          <pc:sldMk cId="3347507529" sldId="4339"/>
        </pc:sldMkLst>
        <pc:spChg chg="mod">
          <ac:chgData name="Nina Teirasvuo" userId="ff66196e-e7c8-4de2-9d05-67457fbc25fb" providerId="ADAL" clId="{BB232EDA-2CF3-4141-A72E-FBA51182325B}" dt="2022-12-29T16:15:13.735" v="7992" actId="20577"/>
          <ac:spMkLst>
            <pc:docMk/>
            <pc:sldMk cId="3347507529" sldId="4339"/>
            <ac:spMk id="3" creationId="{4254BE4F-F412-475A-A4D1-32AED3F90BDE}"/>
          </ac:spMkLst>
        </pc:spChg>
        <pc:spChg chg="del mod">
          <ac:chgData name="Nina Teirasvuo" userId="ff66196e-e7c8-4de2-9d05-67457fbc25fb" providerId="ADAL" clId="{BB232EDA-2CF3-4141-A72E-FBA51182325B}" dt="2022-12-29T14:30:54.098" v="3898" actId="478"/>
          <ac:spMkLst>
            <pc:docMk/>
            <pc:sldMk cId="3347507529" sldId="4339"/>
            <ac:spMk id="10" creationId="{77B5A7DF-48A4-4AAF-BA02-7BEE8B93B096}"/>
          </ac:spMkLst>
        </pc:spChg>
      </pc:sldChg>
      <pc:sldChg chg="add del">
        <pc:chgData name="Nina Teirasvuo" userId="ff66196e-e7c8-4de2-9d05-67457fbc25fb" providerId="ADAL" clId="{BB232EDA-2CF3-4141-A72E-FBA51182325B}" dt="2022-12-29T14:40:09.698" v="4384" actId="2696"/>
        <pc:sldMkLst>
          <pc:docMk/>
          <pc:sldMk cId="2879390632" sldId="4340"/>
        </pc:sldMkLst>
      </pc:sldChg>
      <pc:sldChg chg="add del">
        <pc:chgData name="Nina Teirasvuo" userId="ff66196e-e7c8-4de2-9d05-67457fbc25fb" providerId="ADAL" clId="{BB232EDA-2CF3-4141-A72E-FBA51182325B}" dt="2022-12-29T14:40:09.698" v="4384" actId="2696"/>
        <pc:sldMkLst>
          <pc:docMk/>
          <pc:sldMk cId="660405106" sldId="4341"/>
        </pc:sldMkLst>
      </pc:sldChg>
      <pc:sldChg chg="delSp modSp mod modAnim modShow modNotesTx">
        <pc:chgData name="Nina Teirasvuo" userId="ff66196e-e7c8-4de2-9d05-67457fbc25fb" providerId="ADAL" clId="{BB232EDA-2CF3-4141-A72E-FBA51182325B}" dt="2022-12-29T16:16:56.500" v="8170" actId="20577"/>
        <pc:sldMkLst>
          <pc:docMk/>
          <pc:sldMk cId="2526974954" sldId="4342"/>
        </pc:sldMkLst>
        <pc:spChg chg="mod">
          <ac:chgData name="Nina Teirasvuo" userId="ff66196e-e7c8-4de2-9d05-67457fbc25fb" providerId="ADAL" clId="{BB232EDA-2CF3-4141-A72E-FBA51182325B}" dt="2022-12-29T14:34:11.231" v="4258" actId="20577"/>
          <ac:spMkLst>
            <pc:docMk/>
            <pc:sldMk cId="2526974954" sldId="4342"/>
            <ac:spMk id="3" creationId="{4254BE4F-F412-475A-A4D1-32AED3F90BDE}"/>
          </ac:spMkLst>
        </pc:spChg>
        <pc:spChg chg="del">
          <ac:chgData name="Nina Teirasvuo" userId="ff66196e-e7c8-4de2-9d05-67457fbc25fb" providerId="ADAL" clId="{BB232EDA-2CF3-4141-A72E-FBA51182325B}" dt="2022-12-29T14:33:50.206" v="4248" actId="478"/>
          <ac:spMkLst>
            <pc:docMk/>
            <pc:sldMk cId="2526974954" sldId="4342"/>
            <ac:spMk id="10" creationId="{77B5A7DF-48A4-4AAF-BA02-7BEE8B93B096}"/>
          </ac:spMkLst>
        </pc:spChg>
      </pc:sldChg>
      <pc:sldChg chg="add del">
        <pc:chgData name="Nina Teirasvuo" userId="ff66196e-e7c8-4de2-9d05-67457fbc25fb" providerId="ADAL" clId="{BB232EDA-2CF3-4141-A72E-FBA51182325B}" dt="2022-12-29T14:40:09.698" v="4384" actId="2696"/>
        <pc:sldMkLst>
          <pc:docMk/>
          <pc:sldMk cId="1928063863" sldId="4343"/>
        </pc:sldMkLst>
      </pc:sldChg>
      <pc:sldChg chg="add del">
        <pc:chgData name="Nina Teirasvuo" userId="ff66196e-e7c8-4de2-9d05-67457fbc25fb" providerId="ADAL" clId="{BB232EDA-2CF3-4141-A72E-FBA51182325B}" dt="2022-12-29T14:40:09.698" v="4384" actId="2696"/>
        <pc:sldMkLst>
          <pc:docMk/>
          <pc:sldMk cId="2804363713" sldId="4344"/>
        </pc:sldMkLst>
      </pc:sldChg>
      <pc:sldChg chg="add del">
        <pc:chgData name="Nina Teirasvuo" userId="ff66196e-e7c8-4de2-9d05-67457fbc25fb" providerId="ADAL" clId="{BB232EDA-2CF3-4141-A72E-FBA51182325B}" dt="2022-12-29T14:40:09.698" v="4384" actId="2696"/>
        <pc:sldMkLst>
          <pc:docMk/>
          <pc:sldMk cId="2245918490" sldId="4345"/>
        </pc:sldMkLst>
      </pc:sldChg>
      <pc:sldChg chg="addSp delSp modSp mod modNotesTx">
        <pc:chgData name="Nina Teirasvuo" userId="ff66196e-e7c8-4de2-9d05-67457fbc25fb" providerId="ADAL" clId="{BB232EDA-2CF3-4141-A72E-FBA51182325B}" dt="2022-12-29T16:24:54.560" v="8791" actId="20577"/>
        <pc:sldMkLst>
          <pc:docMk/>
          <pc:sldMk cId="4124156929" sldId="4346"/>
        </pc:sldMkLst>
        <pc:spChg chg="mod">
          <ac:chgData name="Nina Teirasvuo" userId="ff66196e-e7c8-4de2-9d05-67457fbc25fb" providerId="ADAL" clId="{BB232EDA-2CF3-4141-A72E-FBA51182325B}" dt="2022-12-29T16:20:26.569" v="8424" actId="255"/>
          <ac:spMkLst>
            <pc:docMk/>
            <pc:sldMk cId="4124156929" sldId="4346"/>
            <ac:spMk id="2" creationId="{6B5B2579-5ADB-BB0B-35AD-A974E6A504B8}"/>
          </ac:spMkLst>
        </pc:spChg>
        <pc:spChg chg="mod">
          <ac:chgData name="Nina Teirasvuo" userId="ff66196e-e7c8-4de2-9d05-67457fbc25fb" providerId="ADAL" clId="{BB232EDA-2CF3-4141-A72E-FBA51182325B}" dt="2022-12-29T16:20:33.160" v="8425" actId="1076"/>
          <ac:spMkLst>
            <pc:docMk/>
            <pc:sldMk cId="4124156929" sldId="4346"/>
            <ac:spMk id="3" creationId="{D2D20B3A-D100-8481-F194-E4A5C73C0711}"/>
          </ac:spMkLst>
        </pc:spChg>
        <pc:spChg chg="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4" creationId="{5B82B2AC-2E01-5D5A-6E23-B3CC4FD5B96E}"/>
          </ac:spMkLst>
        </pc:spChg>
        <pc:spChg chg="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5" creationId="{3726B3BB-F069-6164-873D-CAFEF5BD9E4B}"/>
          </ac:spMkLst>
        </pc:spChg>
        <pc:spChg chg="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6" creationId="{AA37ADBE-D05A-CB55-3E62-8C2682B69C18}"/>
          </ac:spMkLst>
        </pc:spChg>
        <pc:spChg chg="add mod">
          <ac:chgData name="Nina Teirasvuo" userId="ff66196e-e7c8-4de2-9d05-67457fbc25fb" providerId="ADAL" clId="{BB232EDA-2CF3-4141-A72E-FBA51182325B}" dt="2022-12-29T16:20:07.215" v="8422" actId="1076"/>
          <ac:spMkLst>
            <pc:docMk/>
            <pc:sldMk cId="4124156929" sldId="4346"/>
            <ac:spMk id="8" creationId="{7AAADC22-4238-CA7A-473E-A09E849DFFE9}"/>
          </ac:spMkLst>
        </pc:spChg>
        <pc:spChg chg="add del 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9" creationId="{42BF2BFE-AA78-0225-C722-D7A07B177523}"/>
          </ac:spMkLst>
        </pc:spChg>
        <pc:spChg chg="add del 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10" creationId="{AA40C358-AC9B-DA88-1463-AEF65650F82F}"/>
          </ac:spMkLst>
        </pc:spChg>
        <pc:spChg chg="add del 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12" creationId="{FA8AAE60-3C41-5E32-8298-3083C45B820B}"/>
          </ac:spMkLst>
        </pc:spChg>
        <pc:spChg chg="add del 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13" creationId="{1AFD2716-C08B-353C-279D-64C5AFDAE8DE}"/>
          </ac:spMkLst>
        </pc:spChg>
        <pc:spChg chg="add del 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14" creationId="{3E46A7EA-6210-549C-FC71-FC22EE5B5C5E}"/>
          </ac:spMkLst>
        </pc:spChg>
        <pc:spChg chg="add del mod">
          <ac:chgData name="Nina Teirasvuo" userId="ff66196e-e7c8-4de2-9d05-67457fbc25fb" providerId="ADAL" clId="{BB232EDA-2CF3-4141-A72E-FBA51182325B}" dt="2022-12-29T16:19:52.461" v="8419"/>
          <ac:spMkLst>
            <pc:docMk/>
            <pc:sldMk cId="4124156929" sldId="4346"/>
            <ac:spMk id="15" creationId="{73B57E62-1A53-984E-A664-027F284CD213}"/>
          </ac:spMkLst>
        </pc:spChg>
        <pc:picChg chg="mod">
          <ac:chgData name="Nina Teirasvuo" userId="ff66196e-e7c8-4de2-9d05-67457fbc25fb" providerId="ADAL" clId="{BB232EDA-2CF3-4141-A72E-FBA51182325B}" dt="2022-12-29T16:19:52.461" v="8419"/>
          <ac:picMkLst>
            <pc:docMk/>
            <pc:sldMk cId="4124156929" sldId="4346"/>
            <ac:picMk id="11" creationId="{D6882243-3A01-7015-C2F3-E9A153B79556}"/>
          </ac:picMkLst>
        </pc:picChg>
      </pc:sldChg>
      <pc:sldChg chg="addSp modSp mod modShow modCm modNotesTx">
        <pc:chgData name="Nina Teirasvuo" userId="ff66196e-e7c8-4de2-9d05-67457fbc25fb" providerId="ADAL" clId="{BB232EDA-2CF3-4141-A72E-FBA51182325B}" dt="2022-12-29T16:35:49.956" v="9021" actId="729"/>
        <pc:sldMkLst>
          <pc:docMk/>
          <pc:sldMk cId="2213796332" sldId="4353"/>
        </pc:sldMkLst>
        <pc:spChg chg="add mod">
          <ac:chgData name="Nina Teirasvuo" userId="ff66196e-e7c8-4de2-9d05-67457fbc25fb" providerId="ADAL" clId="{BB232EDA-2CF3-4141-A72E-FBA51182325B}" dt="2022-12-29T15:33:13.881" v="5838" actId="1076"/>
          <ac:spMkLst>
            <pc:docMk/>
            <pc:sldMk cId="2213796332" sldId="4353"/>
            <ac:spMk id="8" creationId="{59AB27B0-33A4-09D4-98DC-25D001C17321}"/>
          </ac:spMkLst>
        </pc:spChg>
        <pc:picChg chg="mod">
          <ac:chgData name="Nina Teirasvuo" userId="ff66196e-e7c8-4de2-9d05-67457fbc25fb" providerId="ADAL" clId="{BB232EDA-2CF3-4141-A72E-FBA51182325B}" dt="2022-12-29T15:32:45.974" v="5813" actId="1038"/>
          <ac:picMkLst>
            <pc:docMk/>
            <pc:sldMk cId="2213796332" sldId="4353"/>
            <ac:picMk id="12" creationId="{90498669-8579-C427-40D3-7C3BEC46EE2C}"/>
          </ac:picMkLst>
        </pc:picChg>
      </pc:sldChg>
      <pc:sldChg chg="addSp delSp modSp mod modNotesTx">
        <pc:chgData name="Nina Teirasvuo" userId="ff66196e-e7c8-4de2-9d05-67457fbc25fb" providerId="ADAL" clId="{BB232EDA-2CF3-4141-A72E-FBA51182325B}" dt="2022-12-29T16:25:14.140" v="8795"/>
        <pc:sldMkLst>
          <pc:docMk/>
          <pc:sldMk cId="64305052" sldId="4354"/>
        </pc:sldMkLst>
        <pc:spChg chg="mod">
          <ac:chgData name="Nina Teirasvuo" userId="ff66196e-e7c8-4de2-9d05-67457fbc25fb" providerId="ADAL" clId="{BB232EDA-2CF3-4141-A72E-FBA51182325B}" dt="2022-12-29T15:12:58.311" v="4975" actId="20577"/>
          <ac:spMkLst>
            <pc:docMk/>
            <pc:sldMk cId="64305052" sldId="4354"/>
            <ac:spMk id="7" creationId="{CBD01110-B9C2-2CA6-5575-4DC119E2B5AE}"/>
          </ac:spMkLst>
        </pc:spChg>
        <pc:spChg chg="del mod">
          <ac:chgData name="Nina Teirasvuo" userId="ff66196e-e7c8-4de2-9d05-67457fbc25fb" providerId="ADAL" clId="{BB232EDA-2CF3-4141-A72E-FBA51182325B}" dt="2022-12-29T15:12:46.379" v="4946"/>
          <ac:spMkLst>
            <pc:docMk/>
            <pc:sldMk cId="64305052" sldId="4354"/>
            <ac:spMk id="8" creationId="{3B106A03-1248-946E-E801-336EC75D45FD}"/>
          </ac:spMkLst>
        </pc:spChg>
        <pc:picChg chg="add mod">
          <ac:chgData name="Nina Teirasvuo" userId="ff66196e-e7c8-4de2-9d05-67457fbc25fb" providerId="ADAL" clId="{BB232EDA-2CF3-4141-A72E-FBA51182325B}" dt="2022-12-29T15:13:03.382" v="4976" actId="1076"/>
          <ac:picMkLst>
            <pc:docMk/>
            <pc:sldMk cId="64305052" sldId="4354"/>
            <ac:picMk id="3" creationId="{E70FB9CA-3885-5931-958D-BE40B111BE81}"/>
          </ac:picMkLst>
        </pc:picChg>
      </pc:sldChg>
      <pc:sldChg chg="modNotesTx">
        <pc:chgData name="Nina Teirasvuo" userId="ff66196e-e7c8-4de2-9d05-67457fbc25fb" providerId="ADAL" clId="{BB232EDA-2CF3-4141-A72E-FBA51182325B}" dt="2022-12-29T16:26:35.925" v="8810" actId="20577"/>
        <pc:sldMkLst>
          <pc:docMk/>
          <pc:sldMk cId="4242693124" sldId="4355"/>
        </pc:sldMkLst>
      </pc:sldChg>
      <pc:sldChg chg="modNotesTx">
        <pc:chgData name="Nina Teirasvuo" userId="ff66196e-e7c8-4de2-9d05-67457fbc25fb" providerId="ADAL" clId="{BB232EDA-2CF3-4141-A72E-FBA51182325B}" dt="2022-12-29T16:41:02.722" v="9347" actId="20577"/>
        <pc:sldMkLst>
          <pc:docMk/>
          <pc:sldMk cId="294172052" sldId="4356"/>
        </pc:sldMkLst>
      </pc:sldChg>
      <pc:sldChg chg="modNotesTx">
        <pc:chgData name="Nina Teirasvuo" userId="ff66196e-e7c8-4de2-9d05-67457fbc25fb" providerId="ADAL" clId="{BB232EDA-2CF3-4141-A72E-FBA51182325B}" dt="2022-12-29T16:41:10.686" v="9348"/>
        <pc:sldMkLst>
          <pc:docMk/>
          <pc:sldMk cId="584307429" sldId="4357"/>
        </pc:sldMkLst>
      </pc:sldChg>
      <pc:sldChg chg="addSp delSp modSp mod modNotesTx">
        <pc:chgData name="Nina Teirasvuo" userId="ff66196e-e7c8-4de2-9d05-67457fbc25fb" providerId="ADAL" clId="{BB232EDA-2CF3-4141-A72E-FBA51182325B}" dt="2022-12-29T16:42:24.999" v="9490" actId="20577"/>
        <pc:sldMkLst>
          <pc:docMk/>
          <pc:sldMk cId="1948677230" sldId="4358"/>
        </pc:sldMkLst>
        <pc:spChg chg="mod">
          <ac:chgData name="Nina Teirasvuo" userId="ff66196e-e7c8-4de2-9d05-67457fbc25fb" providerId="ADAL" clId="{BB232EDA-2CF3-4141-A72E-FBA51182325B}" dt="2022-12-29T16:42:13.185" v="9435" actId="20577"/>
          <ac:spMkLst>
            <pc:docMk/>
            <pc:sldMk cId="1948677230" sldId="4358"/>
            <ac:spMk id="3" creationId="{D2D20B3A-D100-8481-F194-E4A5C73C0711}"/>
          </ac:spMkLst>
        </pc:spChg>
        <pc:picChg chg="add mod">
          <ac:chgData name="Nina Teirasvuo" userId="ff66196e-e7c8-4de2-9d05-67457fbc25fb" providerId="ADAL" clId="{BB232EDA-2CF3-4141-A72E-FBA51182325B}" dt="2022-12-29T16:39:54.817" v="9277" actId="1076"/>
          <ac:picMkLst>
            <pc:docMk/>
            <pc:sldMk cId="1948677230" sldId="4358"/>
            <ac:picMk id="2" creationId="{1407CA8B-0054-13CA-8B0F-632AF955B981}"/>
          </ac:picMkLst>
        </pc:picChg>
        <pc:picChg chg="del">
          <ac:chgData name="Nina Teirasvuo" userId="ff66196e-e7c8-4de2-9d05-67457fbc25fb" providerId="ADAL" clId="{BB232EDA-2CF3-4141-A72E-FBA51182325B}" dt="2022-12-29T16:39:38.380" v="9273" actId="478"/>
          <ac:picMkLst>
            <pc:docMk/>
            <pc:sldMk cId="1948677230" sldId="4358"/>
            <ac:picMk id="7" creationId="{0F089662-E776-E702-544D-BDEE12309C91}"/>
          </ac:picMkLst>
        </pc:picChg>
      </pc:sldChg>
      <pc:sldChg chg="modSp mod modNotesTx">
        <pc:chgData name="Nina Teirasvuo" userId="ff66196e-e7c8-4de2-9d05-67457fbc25fb" providerId="ADAL" clId="{BB232EDA-2CF3-4141-A72E-FBA51182325B}" dt="2022-12-29T16:47:16.836" v="9878" actId="113"/>
        <pc:sldMkLst>
          <pc:docMk/>
          <pc:sldMk cId="221128882" sldId="4359"/>
        </pc:sldMkLst>
        <pc:spChg chg="mod">
          <ac:chgData name="Nina Teirasvuo" userId="ff66196e-e7c8-4de2-9d05-67457fbc25fb" providerId="ADAL" clId="{BB232EDA-2CF3-4141-A72E-FBA51182325B}" dt="2022-12-29T16:43:59.489" v="9674" actId="20577"/>
          <ac:spMkLst>
            <pc:docMk/>
            <pc:sldMk cId="221128882" sldId="4359"/>
            <ac:spMk id="14" creationId="{23812980-36F3-C343-5DB8-1B42FAC15BF2}"/>
          </ac:spMkLst>
        </pc:spChg>
      </pc:sldChg>
      <pc:sldChg chg="addSp delSp modSp new del mod modClrScheme chgLayout">
        <pc:chgData name="Nina Teirasvuo" userId="ff66196e-e7c8-4de2-9d05-67457fbc25fb" providerId="ADAL" clId="{BB232EDA-2CF3-4141-A72E-FBA51182325B}" dt="2022-12-29T13:44:09.886" v="1839" actId="47"/>
        <pc:sldMkLst>
          <pc:docMk/>
          <pc:sldMk cId="1667296707" sldId="4360"/>
        </pc:sldMkLst>
        <pc:spChg chg="del mod ord">
          <ac:chgData name="Nina Teirasvuo" userId="ff66196e-e7c8-4de2-9d05-67457fbc25fb" providerId="ADAL" clId="{BB232EDA-2CF3-4141-A72E-FBA51182325B}" dt="2022-12-29T13:30:37.826" v="80" actId="700"/>
          <ac:spMkLst>
            <pc:docMk/>
            <pc:sldMk cId="1667296707" sldId="4360"/>
            <ac:spMk id="2" creationId="{842A73AE-730E-D061-DBEA-CE22C6F12263}"/>
          </ac:spMkLst>
        </pc:spChg>
        <pc:spChg chg="mod ord">
          <ac:chgData name="Nina Teirasvuo" userId="ff66196e-e7c8-4de2-9d05-67457fbc25fb" providerId="ADAL" clId="{BB232EDA-2CF3-4141-A72E-FBA51182325B}" dt="2022-12-29T13:30:37.826" v="80" actId="700"/>
          <ac:spMkLst>
            <pc:docMk/>
            <pc:sldMk cId="1667296707" sldId="4360"/>
            <ac:spMk id="3" creationId="{7D974194-D76C-DC5F-0F88-D8FCEF944DC6}"/>
          </ac:spMkLst>
        </pc:spChg>
        <pc:spChg chg="mod ord">
          <ac:chgData name="Nina Teirasvuo" userId="ff66196e-e7c8-4de2-9d05-67457fbc25fb" providerId="ADAL" clId="{BB232EDA-2CF3-4141-A72E-FBA51182325B}" dt="2022-12-29T13:30:37.826" v="80" actId="700"/>
          <ac:spMkLst>
            <pc:docMk/>
            <pc:sldMk cId="1667296707" sldId="4360"/>
            <ac:spMk id="4" creationId="{DB409EB3-D8A3-2B7F-ED1E-A4CBD07D6B88}"/>
          </ac:spMkLst>
        </pc:spChg>
        <pc:spChg chg="add mod ord">
          <ac:chgData name="Nina Teirasvuo" userId="ff66196e-e7c8-4de2-9d05-67457fbc25fb" providerId="ADAL" clId="{BB232EDA-2CF3-4141-A72E-FBA51182325B}" dt="2022-12-29T13:30:42.013" v="93" actId="20577"/>
          <ac:spMkLst>
            <pc:docMk/>
            <pc:sldMk cId="1667296707" sldId="4360"/>
            <ac:spMk id="5" creationId="{C85069D6-BB53-20D8-5590-FD313BDBFA83}"/>
          </ac:spMkLst>
        </pc:spChg>
        <pc:spChg chg="add mod ord">
          <ac:chgData name="Nina Teirasvuo" userId="ff66196e-e7c8-4de2-9d05-67457fbc25fb" providerId="ADAL" clId="{BB232EDA-2CF3-4141-A72E-FBA51182325B}" dt="2022-12-29T13:30:37.826" v="80" actId="700"/>
          <ac:spMkLst>
            <pc:docMk/>
            <pc:sldMk cId="1667296707" sldId="4360"/>
            <ac:spMk id="6" creationId="{5F1499A3-D0B4-13C7-085A-8C445F68466F}"/>
          </ac:spMkLst>
        </pc:spChg>
      </pc:sldChg>
      <pc:sldChg chg="addSp delSp modSp add mod ord modClrScheme modShow chgLayout">
        <pc:chgData name="Nina Teirasvuo" userId="ff66196e-e7c8-4de2-9d05-67457fbc25fb" providerId="ADAL" clId="{BB232EDA-2CF3-4141-A72E-FBA51182325B}" dt="2022-12-29T15:47:07.863" v="6834" actId="20577"/>
        <pc:sldMkLst>
          <pc:docMk/>
          <pc:sldMk cId="324979015" sldId="4361"/>
        </pc:sldMkLst>
        <pc:spChg chg="mod">
          <ac:chgData name="Nina Teirasvuo" userId="ff66196e-e7c8-4de2-9d05-67457fbc25fb" providerId="ADAL" clId="{BB232EDA-2CF3-4141-A72E-FBA51182325B}" dt="2022-12-29T13:51:33.929" v="2286" actId="20577"/>
          <ac:spMkLst>
            <pc:docMk/>
            <pc:sldMk cId="324979015" sldId="4361"/>
            <ac:spMk id="3" creationId="{F33F6AB3-54DE-47DD-8946-917C8433F1F5}"/>
          </ac:spMkLst>
        </pc:spChg>
        <pc:spChg chg="mod">
          <ac:chgData name="Nina Teirasvuo" userId="ff66196e-e7c8-4de2-9d05-67457fbc25fb" providerId="ADAL" clId="{BB232EDA-2CF3-4141-A72E-FBA51182325B}" dt="2022-12-29T15:47:07.863" v="6834" actId="20577"/>
          <ac:spMkLst>
            <pc:docMk/>
            <pc:sldMk cId="324979015" sldId="4361"/>
            <ac:spMk id="4" creationId="{BCB2206F-78A1-FBED-940A-4C6AD093F56E}"/>
          </ac:spMkLst>
        </pc:spChg>
        <pc:spChg chg="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5" creationId="{B71EF92D-8D21-9269-C25E-C3578FE9E841}"/>
          </ac:spMkLst>
        </pc:spChg>
        <pc:spChg chg="del">
          <ac:chgData name="Nina Teirasvuo" userId="ff66196e-e7c8-4de2-9d05-67457fbc25fb" providerId="ADAL" clId="{BB232EDA-2CF3-4141-A72E-FBA51182325B}" dt="2022-12-29T13:45:20.772" v="1846" actId="26606"/>
          <ac:spMkLst>
            <pc:docMk/>
            <pc:sldMk cId="324979015" sldId="4361"/>
            <ac:spMk id="6" creationId="{F3F4E13C-C831-ADF1-FDC5-F0CE82F64B49}"/>
          </ac:spMkLst>
        </pc:spChg>
        <pc:spChg chg="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7" creationId="{A8488DA7-8A70-1CC6-4F48-CFE8BD6F621A}"/>
          </ac:spMkLst>
        </pc:spChg>
        <pc:spChg chg="add del mod">
          <ac:chgData name="Nina Teirasvuo" userId="ff66196e-e7c8-4de2-9d05-67457fbc25fb" providerId="ADAL" clId="{BB232EDA-2CF3-4141-A72E-FBA51182325B}" dt="2022-12-29T13:45:16.952" v="1845" actId="931"/>
          <ac:spMkLst>
            <pc:docMk/>
            <pc:sldMk cId="324979015" sldId="4361"/>
            <ac:spMk id="8" creationId="{BB0F1573-670B-CBCD-0096-4432B9E8996A}"/>
          </ac:spMkLst>
        </pc:spChg>
        <pc:spChg chg="add del 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11" creationId="{85246045-DAEE-210C-AD98-738257026D17}"/>
          </ac:spMkLst>
        </pc:spChg>
        <pc:spChg chg="add del 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12" creationId="{78A3CECF-8FF8-6FF6-0D1F-E0975DD939B1}"/>
          </ac:spMkLst>
        </pc:spChg>
        <pc:spChg chg="add del 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13" creationId="{834215C7-574B-1A1A-5256-9EE2C5BF1EFC}"/>
          </ac:spMkLst>
        </pc:spChg>
        <pc:spChg chg="add del 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14" creationId="{DE8165BB-3997-D316-BE71-7550B2435052}"/>
          </ac:spMkLst>
        </pc:spChg>
        <pc:spChg chg="add 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15" creationId="{A64EFEF1-1792-B998-407B-D34728C7499D}"/>
          </ac:spMkLst>
        </pc:spChg>
        <pc:spChg chg="add del 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16" creationId="{ECC72FF6-072D-3DCD-C836-A517A29E70E4}"/>
          </ac:spMkLst>
        </pc:spChg>
        <pc:spChg chg="add del mod">
          <ac:chgData name="Nina Teirasvuo" userId="ff66196e-e7c8-4de2-9d05-67457fbc25fb" providerId="ADAL" clId="{BB232EDA-2CF3-4141-A72E-FBA51182325B}" dt="2022-12-29T13:45:46.693" v="1855"/>
          <ac:spMkLst>
            <pc:docMk/>
            <pc:sldMk cId="324979015" sldId="4361"/>
            <ac:spMk id="18" creationId="{E6A88C4D-085E-BF9D-8C86-BBFB2CDA2B86}"/>
          </ac:spMkLst>
        </pc:spChg>
        <pc:picChg chg="add mod ord">
          <ac:chgData name="Nina Teirasvuo" userId="ff66196e-e7c8-4de2-9d05-67457fbc25fb" providerId="ADAL" clId="{BB232EDA-2CF3-4141-A72E-FBA51182325B}" dt="2022-12-29T13:45:46.693" v="1855"/>
          <ac:picMkLst>
            <pc:docMk/>
            <pc:sldMk cId="324979015" sldId="4361"/>
            <ac:picMk id="10" creationId="{577938FD-01D8-374F-6565-DDDD7DA45F42}"/>
          </ac:picMkLst>
        </pc:picChg>
        <pc:picChg chg="del">
          <ac:chgData name="Nina Teirasvuo" userId="ff66196e-e7c8-4de2-9d05-67457fbc25fb" providerId="ADAL" clId="{BB232EDA-2CF3-4141-A72E-FBA51182325B}" dt="2022-12-29T13:44:41.568" v="1844" actId="478"/>
          <ac:picMkLst>
            <pc:docMk/>
            <pc:sldMk cId="324979015" sldId="4361"/>
            <ac:picMk id="17" creationId="{FB9E7CDC-76E4-C24C-B56D-3BA1571883BE}"/>
          </ac:picMkLst>
        </pc:picChg>
      </pc:sldChg>
      <pc:sldChg chg="addSp delSp modSp new del mod modClrScheme chgLayout">
        <pc:chgData name="Nina Teirasvuo" userId="ff66196e-e7c8-4de2-9d05-67457fbc25fb" providerId="ADAL" clId="{BB232EDA-2CF3-4141-A72E-FBA51182325B}" dt="2022-12-29T13:49:49.233" v="2050" actId="47"/>
        <pc:sldMkLst>
          <pc:docMk/>
          <pc:sldMk cId="850803126" sldId="4362"/>
        </pc:sldMkLst>
        <pc:spChg chg="del mod ord">
          <ac:chgData name="Nina Teirasvuo" userId="ff66196e-e7c8-4de2-9d05-67457fbc25fb" providerId="ADAL" clId="{BB232EDA-2CF3-4141-A72E-FBA51182325B}" dt="2022-12-29T13:44:32.972" v="1843" actId="700"/>
          <ac:spMkLst>
            <pc:docMk/>
            <pc:sldMk cId="850803126" sldId="4362"/>
            <ac:spMk id="2" creationId="{A5EE7D60-909D-14B6-31BD-0CF874A7FA2B}"/>
          </ac:spMkLst>
        </pc:spChg>
        <pc:spChg chg="mod ord">
          <ac:chgData name="Nina Teirasvuo" userId="ff66196e-e7c8-4de2-9d05-67457fbc25fb" providerId="ADAL" clId="{BB232EDA-2CF3-4141-A72E-FBA51182325B}" dt="2022-12-29T13:44:32.972" v="1843" actId="700"/>
          <ac:spMkLst>
            <pc:docMk/>
            <pc:sldMk cId="850803126" sldId="4362"/>
            <ac:spMk id="3" creationId="{E23C4BDA-97ED-6ECC-F2C2-40F4F9E13C80}"/>
          </ac:spMkLst>
        </pc:spChg>
        <pc:spChg chg="mod ord">
          <ac:chgData name="Nina Teirasvuo" userId="ff66196e-e7c8-4de2-9d05-67457fbc25fb" providerId="ADAL" clId="{BB232EDA-2CF3-4141-A72E-FBA51182325B}" dt="2022-12-29T13:44:32.972" v="1843" actId="700"/>
          <ac:spMkLst>
            <pc:docMk/>
            <pc:sldMk cId="850803126" sldId="4362"/>
            <ac:spMk id="4" creationId="{005C52B5-0043-C0D2-5A4C-4275343238E1}"/>
          </ac:spMkLst>
        </pc:spChg>
        <pc:spChg chg="add mod ord">
          <ac:chgData name="Nina Teirasvuo" userId="ff66196e-e7c8-4de2-9d05-67457fbc25fb" providerId="ADAL" clId="{BB232EDA-2CF3-4141-A72E-FBA51182325B}" dt="2022-12-29T13:44:32.972" v="1843" actId="700"/>
          <ac:spMkLst>
            <pc:docMk/>
            <pc:sldMk cId="850803126" sldId="4362"/>
            <ac:spMk id="5" creationId="{171A26A6-BF6B-46CE-E561-71AB65EC8106}"/>
          </ac:spMkLst>
        </pc:spChg>
        <pc:spChg chg="add mod ord">
          <ac:chgData name="Nina Teirasvuo" userId="ff66196e-e7c8-4de2-9d05-67457fbc25fb" providerId="ADAL" clId="{BB232EDA-2CF3-4141-A72E-FBA51182325B}" dt="2022-12-29T13:44:32.972" v="1843" actId="700"/>
          <ac:spMkLst>
            <pc:docMk/>
            <pc:sldMk cId="850803126" sldId="4362"/>
            <ac:spMk id="6" creationId="{D393A703-8550-9296-7F6C-28564D7A5F58}"/>
          </ac:spMkLst>
        </pc:spChg>
        <pc:spChg chg="add mod ord">
          <ac:chgData name="Nina Teirasvuo" userId="ff66196e-e7c8-4de2-9d05-67457fbc25fb" providerId="ADAL" clId="{BB232EDA-2CF3-4141-A72E-FBA51182325B}" dt="2022-12-29T13:44:32.972" v="1843" actId="700"/>
          <ac:spMkLst>
            <pc:docMk/>
            <pc:sldMk cId="850803126" sldId="4362"/>
            <ac:spMk id="7" creationId="{03CA6286-15B7-9027-E185-37D10ECA7096}"/>
          </ac:spMkLst>
        </pc:spChg>
      </pc:sldChg>
      <pc:sldChg chg="addSp delSp modSp new mod modClrScheme modShow chgLayout">
        <pc:chgData name="Nina Teirasvuo" userId="ff66196e-e7c8-4de2-9d05-67457fbc25fb" providerId="ADAL" clId="{BB232EDA-2CF3-4141-A72E-FBA51182325B}" dt="2022-12-29T15:51:23.436" v="7164" actId="20577"/>
        <pc:sldMkLst>
          <pc:docMk/>
          <pc:sldMk cId="2930062824" sldId="4363"/>
        </pc:sldMkLst>
        <pc:spChg chg="del">
          <ac:chgData name="Nina Teirasvuo" userId="ff66196e-e7c8-4de2-9d05-67457fbc25fb" providerId="ADAL" clId="{BB232EDA-2CF3-4141-A72E-FBA51182325B}" dt="2022-12-29T13:52:21.355" v="2307"/>
          <ac:spMkLst>
            <pc:docMk/>
            <pc:sldMk cId="2930062824" sldId="4363"/>
            <ac:spMk id="2" creationId="{413AD4FA-FA66-F924-9C91-09718E4D2B34}"/>
          </ac:spMkLst>
        </pc:spChg>
        <pc:spChg chg="mod">
          <ac:chgData name="Nina Teirasvuo" userId="ff66196e-e7c8-4de2-9d05-67457fbc25fb" providerId="ADAL" clId="{BB232EDA-2CF3-4141-A72E-FBA51182325B}" dt="2022-12-29T13:52:43.614" v="2315" actId="14100"/>
          <ac:spMkLst>
            <pc:docMk/>
            <pc:sldMk cId="2930062824" sldId="4363"/>
            <ac:spMk id="3" creationId="{3BD7C2A0-AC32-8ACF-DAFD-F5FF22230CE4}"/>
          </ac:spMkLst>
        </pc:spChg>
        <pc:spChg chg="mod">
          <ac:chgData name="Nina Teirasvuo" userId="ff66196e-e7c8-4de2-9d05-67457fbc25fb" providerId="ADAL" clId="{BB232EDA-2CF3-4141-A72E-FBA51182325B}" dt="2022-12-29T15:51:23.436" v="7164" actId="20577"/>
          <ac:spMkLst>
            <pc:docMk/>
            <pc:sldMk cId="2930062824" sldId="4363"/>
            <ac:spMk id="4" creationId="{E8753593-3D19-3011-5720-B31CA8E05F88}"/>
          </ac:spMkLst>
        </pc:spChg>
        <pc:spChg chg="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5" creationId="{C6474FA4-0A25-A768-066F-4B096148FD66}"/>
          </ac:spMkLst>
        </pc:spChg>
        <pc:spChg chg="del">
          <ac:chgData name="Nina Teirasvuo" userId="ff66196e-e7c8-4de2-9d05-67457fbc25fb" providerId="ADAL" clId="{BB232EDA-2CF3-4141-A72E-FBA51182325B}" dt="2022-12-29T13:52:25.875" v="2310" actId="26606"/>
          <ac:spMkLst>
            <pc:docMk/>
            <pc:sldMk cId="2930062824" sldId="4363"/>
            <ac:spMk id="6" creationId="{8E046D37-7208-EDDF-4B16-3E798227B1DB}"/>
          </ac:spMkLst>
        </pc:spChg>
        <pc:spChg chg="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7" creationId="{4AADA3B8-C3F4-72B3-AEF7-A783A8F696C8}"/>
          </ac:spMkLst>
        </pc:spChg>
        <pc:spChg chg="add del 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9" creationId="{316FE742-2184-2C5A-3699-270D7B68865F}"/>
          </ac:spMkLst>
        </pc:spChg>
        <pc:spChg chg="add del 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10" creationId="{BF014A62-07EF-395C-521F-C8DEA42D30D1}"/>
          </ac:spMkLst>
        </pc:spChg>
        <pc:spChg chg="add del 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11" creationId="{C70938D1-2549-F5AC-1638-7C364051312A}"/>
          </ac:spMkLst>
        </pc:spChg>
        <pc:spChg chg="add del 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12" creationId="{00E5C523-5502-0795-8241-B1FD372AD5B0}"/>
          </ac:spMkLst>
        </pc:spChg>
        <pc:spChg chg="add 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13" creationId="{A385DF0B-41F1-0068-27C9-1A3FDB4014B9}"/>
          </ac:spMkLst>
        </pc:spChg>
        <pc:spChg chg="add del 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14" creationId="{9BB61127-1E8C-D780-F188-2472ECB08C8E}"/>
          </ac:spMkLst>
        </pc:spChg>
        <pc:spChg chg="add del mod">
          <ac:chgData name="Nina Teirasvuo" userId="ff66196e-e7c8-4de2-9d05-67457fbc25fb" providerId="ADAL" clId="{BB232EDA-2CF3-4141-A72E-FBA51182325B}" dt="2022-12-29T13:52:37.646" v="2313"/>
          <ac:spMkLst>
            <pc:docMk/>
            <pc:sldMk cId="2930062824" sldId="4363"/>
            <ac:spMk id="15" creationId="{07948D28-0C8C-FA19-8239-9D59C27067CD}"/>
          </ac:spMkLst>
        </pc:spChg>
        <pc:picChg chg="add mod ord">
          <ac:chgData name="Nina Teirasvuo" userId="ff66196e-e7c8-4de2-9d05-67457fbc25fb" providerId="ADAL" clId="{BB232EDA-2CF3-4141-A72E-FBA51182325B}" dt="2022-12-29T13:52:37.646" v="2313"/>
          <ac:picMkLst>
            <pc:docMk/>
            <pc:sldMk cId="2930062824" sldId="4363"/>
            <ac:picMk id="8" creationId="{2334830F-8971-5009-5F3A-93B1D8F8430A}"/>
          </ac:picMkLst>
        </pc:picChg>
      </pc:sldChg>
      <pc:sldChg chg="addSp delSp modSp new mod modClrScheme modShow chgLayout">
        <pc:chgData name="Nina Teirasvuo" userId="ff66196e-e7c8-4de2-9d05-67457fbc25fb" providerId="ADAL" clId="{BB232EDA-2CF3-4141-A72E-FBA51182325B}" dt="2022-12-29T15:46:41.116" v="6805" actId="729"/>
        <pc:sldMkLst>
          <pc:docMk/>
          <pc:sldMk cId="831834575" sldId="4364"/>
        </pc:sldMkLst>
        <pc:spChg chg="del mod ord">
          <ac:chgData name="Nina Teirasvuo" userId="ff66196e-e7c8-4de2-9d05-67457fbc25fb" providerId="ADAL" clId="{BB232EDA-2CF3-4141-A72E-FBA51182325B}" dt="2022-12-29T13:49:55.096" v="2052" actId="700"/>
          <ac:spMkLst>
            <pc:docMk/>
            <pc:sldMk cId="831834575" sldId="4364"/>
            <ac:spMk id="2" creationId="{A3B3A7B5-C339-79FB-3FCB-7ECC78A10128}"/>
          </ac:spMkLst>
        </pc:spChg>
        <pc:spChg chg="add mod ord">
          <ac:chgData name="Nina Teirasvuo" userId="ff66196e-e7c8-4de2-9d05-67457fbc25fb" providerId="ADAL" clId="{BB232EDA-2CF3-4141-A72E-FBA51182325B}" dt="2022-12-29T13:50:09.570" v="2119" actId="20577"/>
          <ac:spMkLst>
            <pc:docMk/>
            <pc:sldMk cId="831834575" sldId="4364"/>
            <ac:spMk id="3" creationId="{5C7FCCE4-A06B-8AB6-DC9A-512695134E1C}"/>
          </ac:spMkLst>
        </pc:spChg>
      </pc:sldChg>
      <pc:sldChg chg="modSp add mod modShow modNotesTx">
        <pc:chgData name="Nina Teirasvuo" userId="ff66196e-e7c8-4de2-9d05-67457fbc25fb" providerId="ADAL" clId="{BB232EDA-2CF3-4141-A72E-FBA51182325B}" dt="2022-12-29T14:22:44.774" v="3472" actId="20577"/>
        <pc:sldMkLst>
          <pc:docMk/>
          <pc:sldMk cId="961514311" sldId="4365"/>
        </pc:sldMkLst>
        <pc:spChg chg="mod">
          <ac:chgData name="Nina Teirasvuo" userId="ff66196e-e7c8-4de2-9d05-67457fbc25fb" providerId="ADAL" clId="{BB232EDA-2CF3-4141-A72E-FBA51182325B}" dt="2022-12-29T14:19:57.840" v="3316" actId="1076"/>
          <ac:spMkLst>
            <pc:docMk/>
            <pc:sldMk cId="961514311" sldId="4365"/>
            <ac:spMk id="11" creationId="{4C96A465-6595-4806-81EA-9E0E11EDD3C0}"/>
          </ac:spMkLst>
        </pc:spChg>
        <pc:spChg chg="mod">
          <ac:chgData name="Nina Teirasvuo" userId="ff66196e-e7c8-4de2-9d05-67457fbc25fb" providerId="ADAL" clId="{BB232EDA-2CF3-4141-A72E-FBA51182325B}" dt="2022-12-29T14:22:00.123" v="3392" actId="1076"/>
          <ac:spMkLst>
            <pc:docMk/>
            <pc:sldMk cId="961514311" sldId="4365"/>
            <ac:spMk id="14" creationId="{EA6D2EC9-4458-4DEA-BE73-DFE14C595DF3}"/>
          </ac:spMkLst>
        </pc:spChg>
        <pc:spChg chg="mod">
          <ac:chgData name="Nina Teirasvuo" userId="ff66196e-e7c8-4de2-9d05-67457fbc25fb" providerId="ADAL" clId="{BB232EDA-2CF3-4141-A72E-FBA51182325B}" dt="2022-12-29T14:21:40.775" v="3386" actId="1076"/>
          <ac:spMkLst>
            <pc:docMk/>
            <pc:sldMk cId="961514311" sldId="4365"/>
            <ac:spMk id="18" creationId="{5C08EB79-6A4C-4F5E-A2AC-35B70BB401D9}"/>
          </ac:spMkLst>
        </pc:spChg>
        <pc:spChg chg="mod">
          <ac:chgData name="Nina Teirasvuo" userId="ff66196e-e7c8-4de2-9d05-67457fbc25fb" providerId="ADAL" clId="{BB232EDA-2CF3-4141-A72E-FBA51182325B}" dt="2022-12-29T14:19:17.321" v="3307" actId="1076"/>
          <ac:spMkLst>
            <pc:docMk/>
            <pc:sldMk cId="961514311" sldId="4365"/>
            <ac:spMk id="20" creationId="{9B7304E9-B6B9-4D0A-98AA-5567C19F582F}"/>
          </ac:spMkLst>
        </pc:spChg>
        <pc:spChg chg="mod">
          <ac:chgData name="Nina Teirasvuo" userId="ff66196e-e7c8-4de2-9d05-67457fbc25fb" providerId="ADAL" clId="{BB232EDA-2CF3-4141-A72E-FBA51182325B}" dt="2022-12-29T14:21:35.526" v="3385" actId="1076"/>
          <ac:spMkLst>
            <pc:docMk/>
            <pc:sldMk cId="961514311" sldId="4365"/>
            <ac:spMk id="22" creationId="{BE7BEB93-C2C6-4DC5-A52A-680EDE828D14}"/>
          </ac:spMkLst>
        </pc:spChg>
        <pc:spChg chg="mod">
          <ac:chgData name="Nina Teirasvuo" userId="ff66196e-e7c8-4de2-9d05-67457fbc25fb" providerId="ADAL" clId="{BB232EDA-2CF3-4141-A72E-FBA51182325B}" dt="2022-12-29T14:20:08.432" v="3320" actId="1076"/>
          <ac:spMkLst>
            <pc:docMk/>
            <pc:sldMk cId="961514311" sldId="4365"/>
            <ac:spMk id="23" creationId="{FDA0982C-723B-4B48-B697-D5F9CFEC51B5}"/>
          </ac:spMkLst>
        </pc:spChg>
        <pc:spChg chg="mod">
          <ac:chgData name="Nina Teirasvuo" userId="ff66196e-e7c8-4de2-9d05-67457fbc25fb" providerId="ADAL" clId="{BB232EDA-2CF3-4141-A72E-FBA51182325B}" dt="2022-12-29T14:16:58.966" v="3239" actId="207"/>
          <ac:spMkLst>
            <pc:docMk/>
            <pc:sldMk cId="961514311" sldId="4365"/>
            <ac:spMk id="28" creationId="{E6042E6C-74FE-4193-AB99-14A3B93472D8}"/>
          </ac:spMkLst>
        </pc:spChg>
        <pc:spChg chg="mod">
          <ac:chgData name="Nina Teirasvuo" userId="ff66196e-e7c8-4de2-9d05-67457fbc25fb" providerId="ADAL" clId="{BB232EDA-2CF3-4141-A72E-FBA51182325B}" dt="2022-12-29T14:20:33.440" v="3328" actId="1076"/>
          <ac:spMkLst>
            <pc:docMk/>
            <pc:sldMk cId="961514311" sldId="4365"/>
            <ac:spMk id="30" creationId="{C815E7FF-A626-428F-9029-7FB3CC87CAC3}"/>
          </ac:spMkLst>
        </pc:spChg>
        <pc:picChg chg="mod">
          <ac:chgData name="Nina Teirasvuo" userId="ff66196e-e7c8-4de2-9d05-67457fbc25fb" providerId="ADAL" clId="{BB232EDA-2CF3-4141-A72E-FBA51182325B}" dt="2022-12-29T14:21:09.692" v="3378" actId="14100"/>
          <ac:picMkLst>
            <pc:docMk/>
            <pc:sldMk cId="961514311" sldId="4365"/>
            <ac:picMk id="4" creationId="{09AFCDA5-FA8D-CBCD-39BD-0A521FC76A30}"/>
          </ac:picMkLst>
        </pc:picChg>
        <pc:picChg chg="mod">
          <ac:chgData name="Nina Teirasvuo" userId="ff66196e-e7c8-4de2-9d05-67457fbc25fb" providerId="ADAL" clId="{BB232EDA-2CF3-4141-A72E-FBA51182325B}" dt="2022-12-29T14:21:55.898" v="3391" actId="1076"/>
          <ac:picMkLst>
            <pc:docMk/>
            <pc:sldMk cId="961514311" sldId="4365"/>
            <ac:picMk id="7" creationId="{E64D7C69-9916-CD50-C323-C70928CDD6EC}"/>
          </ac:picMkLst>
        </pc:picChg>
        <pc:picChg chg="mod">
          <ac:chgData name="Nina Teirasvuo" userId="ff66196e-e7c8-4de2-9d05-67457fbc25fb" providerId="ADAL" clId="{BB232EDA-2CF3-4141-A72E-FBA51182325B}" dt="2022-12-29T14:21:43.109" v="3387" actId="1076"/>
          <ac:picMkLst>
            <pc:docMk/>
            <pc:sldMk cId="961514311" sldId="4365"/>
            <ac:picMk id="9" creationId="{27BE98AC-FCD9-4EA0-630B-307BC0CAF4A6}"/>
          </ac:picMkLst>
        </pc:picChg>
        <pc:picChg chg="mod">
          <ac:chgData name="Nina Teirasvuo" userId="ff66196e-e7c8-4de2-9d05-67457fbc25fb" providerId="ADAL" clId="{BB232EDA-2CF3-4141-A72E-FBA51182325B}" dt="2022-12-29T14:21:47.846" v="3390" actId="1076"/>
          <ac:picMkLst>
            <pc:docMk/>
            <pc:sldMk cId="961514311" sldId="4365"/>
            <ac:picMk id="12" creationId="{C18C6440-4C4D-F945-A114-99DBEA0E6254}"/>
          </ac:picMkLst>
        </pc:picChg>
        <pc:picChg chg="mod">
          <ac:chgData name="Nina Teirasvuo" userId="ff66196e-e7c8-4de2-9d05-67457fbc25fb" providerId="ADAL" clId="{BB232EDA-2CF3-4141-A72E-FBA51182325B}" dt="2022-12-29T14:21:15.119" v="3379" actId="1076"/>
          <ac:picMkLst>
            <pc:docMk/>
            <pc:sldMk cId="961514311" sldId="4365"/>
            <ac:picMk id="16" creationId="{8E2AD50A-FB9D-F9B1-1834-CCF934018D87}"/>
          </ac:picMkLst>
        </pc:picChg>
        <pc:picChg chg="mod">
          <ac:chgData name="Nina Teirasvuo" userId="ff66196e-e7c8-4de2-9d05-67457fbc25fb" providerId="ADAL" clId="{BB232EDA-2CF3-4141-A72E-FBA51182325B}" dt="2022-12-29T14:21:25.244" v="3383" actId="1076"/>
          <ac:picMkLst>
            <pc:docMk/>
            <pc:sldMk cId="961514311" sldId="4365"/>
            <ac:picMk id="19" creationId="{38501AC0-2E3E-2FAD-E6BC-50937834B31E}"/>
          </ac:picMkLst>
        </pc:picChg>
        <pc:picChg chg="mod">
          <ac:chgData name="Nina Teirasvuo" userId="ff66196e-e7c8-4de2-9d05-67457fbc25fb" providerId="ADAL" clId="{BB232EDA-2CF3-4141-A72E-FBA51182325B}" dt="2022-12-29T14:21:23.055" v="3382" actId="1076"/>
          <ac:picMkLst>
            <pc:docMk/>
            <pc:sldMk cId="961514311" sldId="4365"/>
            <ac:picMk id="24" creationId="{D9F00CF2-9BD7-DE44-BAD5-F93BF02BE331}"/>
          </ac:picMkLst>
        </pc:picChg>
      </pc:sldChg>
      <pc:sldChg chg="modSp new mod">
        <pc:chgData name="Nina Teirasvuo" userId="ff66196e-e7c8-4de2-9d05-67457fbc25fb" providerId="ADAL" clId="{BB232EDA-2CF3-4141-A72E-FBA51182325B}" dt="2022-12-29T16:34:57.965" v="9019" actId="20577"/>
        <pc:sldMkLst>
          <pc:docMk/>
          <pc:sldMk cId="3359754200" sldId="4366"/>
        </pc:sldMkLst>
        <pc:spChg chg="mod">
          <ac:chgData name="Nina Teirasvuo" userId="ff66196e-e7c8-4de2-9d05-67457fbc25fb" providerId="ADAL" clId="{BB232EDA-2CF3-4141-A72E-FBA51182325B}" dt="2022-12-29T16:34:51.709" v="9014" actId="20577"/>
          <ac:spMkLst>
            <pc:docMk/>
            <pc:sldMk cId="3359754200" sldId="4366"/>
            <ac:spMk id="2" creationId="{A275D423-C507-3F35-8CE1-A4F0F55E8FB1}"/>
          </ac:spMkLst>
        </pc:spChg>
        <pc:spChg chg="mod">
          <ac:chgData name="Nina Teirasvuo" userId="ff66196e-e7c8-4de2-9d05-67457fbc25fb" providerId="ADAL" clId="{BB232EDA-2CF3-4141-A72E-FBA51182325B}" dt="2022-12-29T16:34:57.965" v="9019" actId="20577"/>
          <ac:spMkLst>
            <pc:docMk/>
            <pc:sldMk cId="3359754200" sldId="4366"/>
            <ac:spMk id="3" creationId="{D714C1A8-EE76-3058-1B35-1AE300C3D9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FF31011-799D-45F1-8F2E-CDF542766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CB377E-30CC-4818-97F6-54B02A780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AE31-0B38-4C10-A901-8E97E2E00D54}" type="datetimeFigureOut">
              <a:rPr lang="fi-FI" smtClean="0"/>
              <a:t>14.11.2024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564F2D-44F7-4F86-B3C0-CE94FDFCF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308972-83BF-44B0-A398-051DEDAEB8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1926-1732-4D21-BD5F-255859626D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26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D86B-9B80-7449-A54B-976CBE2C3E73}" type="datetimeFigureOut">
              <a:rPr lang="en-FI" smtClean="0"/>
              <a:t>11/14/2024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CC6-4DD1-DF4D-8F83-5FF54E114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934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7CC6-4DD1-DF4D-8F83-5FF54E114E16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015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motiva.fi/onkoenergia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CE37F1-5686-90A5-EEE5-70919BF2C9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65AFF-B4E7-78F6-AC4E-3FB1D0ABB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2033" y="1782380"/>
            <a:ext cx="14022827" cy="329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82D6C-D1BD-6DCD-6427-2FE1649175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64923"/>
            <a:ext cx="12192000" cy="2863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D06702-6F1C-4710-5D94-ECD90DE62F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401" y="-49833"/>
            <a:ext cx="7332371" cy="10250905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310" y="5227808"/>
            <a:ext cx="2687320" cy="72467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009" y="1338776"/>
            <a:ext cx="6974849" cy="1257783"/>
          </a:xfr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err="1"/>
              <a:t>Napsauta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E0EC47-3DDD-F965-8FBE-F83DE4884A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0731" y="5024906"/>
            <a:ext cx="4113339" cy="13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915B18-A2C5-A84E-8F0D-F11C813DD098}"/>
              </a:ext>
            </a:extLst>
          </p:cNvPr>
          <p:cNvSpPr/>
          <p:nvPr userDrawn="1"/>
        </p:nvSpPr>
        <p:spPr>
          <a:xfrm>
            <a:off x="0" y="0"/>
            <a:ext cx="12192000" cy="6864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189" y="4935404"/>
            <a:ext cx="2306424" cy="621957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D626707A-22EE-1F4C-99A7-1D5605AD9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087" y="813063"/>
            <a:ext cx="5274309" cy="2219066"/>
          </a:xfr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Kiitosteksti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FAEAF18-FB3B-4517-A73A-E680EE17C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7094" y="423575"/>
            <a:ext cx="5052287" cy="5491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4033A6-F909-FCFD-326C-245D16FE8B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772" y="5679960"/>
            <a:ext cx="2942426" cy="93569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20F65FF3-554E-873A-6B94-5379969C92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997363"/>
            <a:ext cx="12192000" cy="2863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63445-CC1A-DA0E-3E04-AF45E8244B80}"/>
              </a:ext>
            </a:extLst>
          </p:cNvPr>
          <p:cNvSpPr txBox="1"/>
          <p:nvPr userDrawn="1"/>
        </p:nvSpPr>
        <p:spPr>
          <a:xfrm>
            <a:off x="8222474" y="6084425"/>
            <a:ext cx="3447754" cy="39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fi-FI" sz="1800" u="sng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6"/>
              </a:rPr>
              <a:t>www.motiva.fi/onkoenergiaa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endParaRPr lang="en-FI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553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ripohja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08A47A-2F98-F309-AE79-C6EC3B854AB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CD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80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66FF6D-D594-924C-935D-B4F31BFB0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94" y="6312904"/>
            <a:ext cx="1156156" cy="3117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91638F-AB9B-37FC-A876-5E0E643C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</p:spPr>
        <p:txBody>
          <a:bodyPr/>
          <a:lstStyle>
            <a:lvl1pPr>
              <a:defRPr b="1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32281-85BD-2EC7-33DB-AEFD6E637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1" cy="437515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1pPr>
            <a:lvl2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2pPr>
            <a:lvl3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3pPr>
            <a:lvl4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4pPr>
            <a:lvl5pPr>
              <a:defRPr b="0" i="0">
                <a:solidFill>
                  <a:schemeClr val="tx1">
                    <a:lumMod val="75000"/>
                  </a:schemeClr>
                </a:solidFill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1">
            <a:extLst>
              <a:ext uri="{FF2B5EF4-FFF2-40B4-BE49-F238E27FC236}">
                <a16:creationId xmlns:a16="http://schemas.microsoft.com/office/drawing/2014/main" id="{52E3F714-C6A9-10DB-E16F-096FD348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3105" y="6373194"/>
            <a:ext cx="1129497" cy="365125"/>
          </a:xfrm>
        </p:spPr>
        <p:txBody>
          <a:bodyPr/>
          <a:lstStyle/>
          <a:p>
            <a:fld id="{D70AA61A-4008-AA42-BF33-53BD6C59BB3E}" type="datetime1">
              <a:rPr lang="fi-FI" smtClean="0"/>
              <a:pPr/>
              <a:t>14.11.2024</a:t>
            </a:fld>
            <a:endParaRPr lang="en-FI"/>
          </a:p>
        </p:txBody>
      </p:sp>
      <p:sp>
        <p:nvSpPr>
          <p:cNvPr id="7" name="Alatunnisteen paikkamerkki 2">
            <a:extLst>
              <a:ext uri="{FF2B5EF4-FFF2-40B4-BE49-F238E27FC236}">
                <a16:creationId xmlns:a16="http://schemas.microsoft.com/office/drawing/2014/main" id="{F3C4E4A5-B45C-1853-EF7A-0E6A6E1F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2602" y="6373194"/>
            <a:ext cx="7358567" cy="365125"/>
          </a:xfrm>
        </p:spPr>
        <p:txBody>
          <a:bodyPr/>
          <a:lstStyle/>
          <a:p>
            <a:endParaRPr lang="en-FI"/>
          </a:p>
        </p:txBody>
      </p:sp>
      <p:sp>
        <p:nvSpPr>
          <p:cNvPr id="8" name="Dian numeron paikkamerkki 3">
            <a:extLst>
              <a:ext uri="{FF2B5EF4-FFF2-40B4-BE49-F238E27FC236}">
                <a16:creationId xmlns:a16="http://schemas.microsoft.com/office/drawing/2014/main" id="{1A623D57-4BCB-9ECA-D660-04366E4D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1" y="6373194"/>
            <a:ext cx="607070" cy="365125"/>
          </a:xfrm>
        </p:spPr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70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575D6-B827-9674-FE0A-C3A3DB2F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14.11.2024</a:t>
            </a:fld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8880DF3-3B46-8D3D-1142-5298561B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F89B18-2275-00CF-4E6A-F8A54A04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34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C9581-571D-3885-DD1E-0BF78E77C1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1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noProof="0" dirty="0">
                <a:solidFill>
                  <a:schemeClr val="tx1"/>
                </a:solidFill>
              </a:rPr>
              <a:t>www.motiva.fi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8575" y="1279800"/>
            <a:ext cx="6974849" cy="1257783"/>
          </a:xfr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err="1"/>
              <a:t>Napsauta</a:t>
            </a:r>
            <a:r>
              <a:rPr lang="en-GB" dirty="0"/>
              <a:t> </a:t>
            </a:r>
            <a:r>
              <a:rPr lang="en-GB" dirty="0" err="1"/>
              <a:t>välisivun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0E6ADFF-4AB4-EB48-9B01-D6D4542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7718" y="6421391"/>
            <a:ext cx="1690564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E6395E8-8463-495A-9A3E-C3FA3901E515}" type="datetime1">
              <a:rPr lang="fi-FI" smtClean="0"/>
              <a:t>14.11.2024</a:t>
            </a:fld>
            <a:endParaRPr lang="en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4F45014-0F91-9A4D-B28F-2CB1B9BC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Onko energiaa? Energiansäästö auttaa kaikkia</a:t>
            </a: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78160D-5CD1-B802-DE86-35754EDCD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002" r="27845" b="67632"/>
          <a:stretch/>
        </p:blipFill>
        <p:spPr>
          <a:xfrm>
            <a:off x="0" y="365760"/>
            <a:ext cx="12192000" cy="538031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DC3340-4B47-A754-15B0-9AF1E6B2A9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3643" y="5464851"/>
            <a:ext cx="3007987" cy="9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7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C9581-571D-3885-DD1E-0BF78E77C1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1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noProof="0" dirty="0">
                <a:solidFill>
                  <a:schemeClr val="tx1"/>
                </a:solidFill>
              </a:rPr>
              <a:t>www.motiva.fi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8575" y="1279800"/>
            <a:ext cx="6974849" cy="1257783"/>
          </a:xfr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err="1"/>
              <a:t>Napsauta</a:t>
            </a:r>
            <a:r>
              <a:rPr lang="en-GB" dirty="0"/>
              <a:t> </a:t>
            </a:r>
            <a:r>
              <a:rPr lang="en-GB" dirty="0" err="1"/>
              <a:t>välisivun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0E6ADFF-4AB4-EB48-9B01-D6D4542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7718" y="6421391"/>
            <a:ext cx="1690564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C1DA9A4-E00B-4574-84C0-D73BAABE4337}" type="datetime1">
              <a:rPr lang="fi-FI" smtClean="0"/>
              <a:t>14.11.2024</a:t>
            </a:fld>
            <a:endParaRPr lang="en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4F45014-0F91-9A4D-B28F-2CB1B9BC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Onko energiaa? Energiansäästö auttaa kaikkia</a:t>
            </a: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78160D-5CD1-B802-DE86-35754EDCD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002" r="27845" b="67632"/>
          <a:stretch/>
        </p:blipFill>
        <p:spPr>
          <a:xfrm>
            <a:off x="0" y="365760"/>
            <a:ext cx="12192000" cy="5380319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FF7F3C-5B77-36F1-A303-2CBAA8B9E0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3643" y="5464851"/>
            <a:ext cx="3007987" cy="9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C9581-571D-3885-DD1E-0BF78E77C1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E0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1" dirty="0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A8B44-3F75-444E-9CCF-08B9C306A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9520" y="5569449"/>
            <a:ext cx="2687320" cy="724671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noProof="0" dirty="0">
                <a:solidFill>
                  <a:schemeClr val="tx1"/>
                </a:solidFill>
              </a:rPr>
              <a:t>www.motiva.fi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8575" y="1279800"/>
            <a:ext cx="6974849" cy="1257783"/>
          </a:xfrm>
        </p:spPr>
        <p:txBody>
          <a:bodyPr anchor="ctr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err="1"/>
              <a:t>Napsauta</a:t>
            </a:r>
            <a:r>
              <a:rPr lang="en-GB" dirty="0"/>
              <a:t> </a:t>
            </a:r>
            <a:r>
              <a:rPr lang="en-GB" dirty="0" err="1"/>
              <a:t>välisivun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0E6ADFF-4AB4-EB48-9B01-D6D45427D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7718" y="6421391"/>
            <a:ext cx="1690564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DC4BC34-7C65-460F-A7FE-1791235B1E9A}" type="datetime1">
              <a:rPr lang="fi-FI" smtClean="0"/>
              <a:t>14.11.2024</a:t>
            </a:fld>
            <a:endParaRPr lang="en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4F45014-0F91-9A4D-B28F-2CB1B9BC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Onko energiaa? Energiansäästö auttaa kaikkia</a:t>
            </a: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78160D-5CD1-B802-DE86-35754EDCD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002" r="27845" b="67632"/>
          <a:stretch/>
        </p:blipFill>
        <p:spPr>
          <a:xfrm>
            <a:off x="0" y="365760"/>
            <a:ext cx="12192000" cy="5380319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F1A963-EBC4-753B-148B-A4992196B8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3643" y="5464851"/>
            <a:ext cx="3007987" cy="9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9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nsi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FAA1E96-F573-933D-5D20-3DF2FE90E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859"/>
          <a:stretch/>
        </p:blipFill>
        <p:spPr>
          <a:xfrm>
            <a:off x="0" y="0"/>
            <a:ext cx="4947385" cy="6858000"/>
          </a:xfrm>
          <a:prstGeom prst="rect">
            <a:avLst/>
          </a:prstGeom>
        </p:spPr>
      </p:pic>
      <p:sp>
        <p:nvSpPr>
          <p:cNvPr id="25" name="Title 9">
            <a:extLst>
              <a:ext uri="{FF2B5EF4-FFF2-40B4-BE49-F238E27FC236}">
                <a16:creationId xmlns:a16="http://schemas.microsoft.com/office/drawing/2014/main" id="{1EEE4897-0ABA-ED4D-8D19-DE915657BEAB}"/>
              </a:ext>
            </a:extLst>
          </p:cNvPr>
          <p:cNvSpPr txBox="1">
            <a:spLocks/>
          </p:cNvSpPr>
          <p:nvPr userDrawn="1"/>
        </p:nvSpPr>
        <p:spPr>
          <a:xfrm>
            <a:off x="230084" y="6332948"/>
            <a:ext cx="2507634" cy="3994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458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 algn="l">
              <a:lnSpc>
                <a:spcPts val="2580"/>
              </a:lnSpc>
            </a:pPr>
            <a:r>
              <a:rPr lang="fi-FI" sz="2000" dirty="0">
                <a:solidFill>
                  <a:schemeClr val="tx1"/>
                </a:solidFill>
              </a:rPr>
              <a:t>www.motiva.fi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444AC9-A770-0042-B39E-58C898FCB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1" y="1633923"/>
            <a:ext cx="7013303" cy="1235111"/>
          </a:xfrm>
        </p:spPr>
        <p:txBody>
          <a:bodyPr anchor="ctr">
            <a:normAutofit/>
          </a:bodyPr>
          <a:lstStyle>
            <a:lvl1pPr>
              <a:defRPr sz="4400" b="1" i="0" spc="-2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err="1"/>
              <a:t>Napsauta</a:t>
            </a:r>
            <a:r>
              <a:rPr lang="en-GB" dirty="0"/>
              <a:t> </a:t>
            </a:r>
            <a:r>
              <a:rPr lang="en-GB" dirty="0" err="1"/>
              <a:t>välisivun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0563ACC-3BA1-2D46-87F3-1D30B5E8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8032" y="6421391"/>
            <a:ext cx="213025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456541-FAF5-4DE0-906E-C1117915A417}" type="datetime1">
              <a:rPr lang="fi-FI" smtClean="0"/>
              <a:t>14.11.2024</a:t>
            </a:fld>
            <a:endParaRPr lang="en-FI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006B228-EDE7-4D48-B43F-9CFCFCF9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8222" y="6414442"/>
            <a:ext cx="6511852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Onko energiaa? Energiansäästö auttaa kaikkia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D0B06F-7453-47BF-8495-200DBFFC7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2869034"/>
            <a:ext cx="7013575" cy="1678408"/>
          </a:xfr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 dirty="0"/>
              <a:t>Napsauta esityksen </a:t>
            </a:r>
            <a:br>
              <a:rPr lang="fi-FI" dirty="0"/>
            </a:br>
            <a:r>
              <a:rPr lang="fi-FI" dirty="0"/>
              <a:t>alaotsikko tähän</a:t>
            </a:r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494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nuoli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966D8BE-E30A-3274-6555-72CBB7DB2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40" t="31876" r="640" b="44766"/>
          <a:stretch/>
        </p:blipFill>
        <p:spPr>
          <a:xfrm>
            <a:off x="2582601" y="4466122"/>
            <a:ext cx="10529236" cy="245934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D5808-1021-694B-ADF6-BE1DC77C8C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388429" cy="6858000"/>
          </a:xfrm>
        </p:spPr>
        <p:txBody>
          <a:bodyPr anchor="ctr"/>
          <a:lstStyle>
            <a:lvl1pPr algn="l">
              <a:defRPr/>
            </a:lvl1pPr>
          </a:lstStyle>
          <a:p>
            <a:pPr lvl="0"/>
            <a:r>
              <a:rPr lang="en-GB" dirty="0"/>
              <a:t>Kuva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0835" y="365125"/>
            <a:ext cx="6186516" cy="761031"/>
          </a:xfrm>
        </p:spPr>
        <p:txBody>
          <a:bodyPr/>
          <a:lstStyle>
            <a:lvl1pPr>
              <a:defRPr b="1" i="0" baseline="0">
                <a:latin typeface="+mj-lt"/>
              </a:defRPr>
            </a:lvl1pPr>
          </a:lstStyle>
          <a:p>
            <a:r>
              <a:rPr lang="fi-FI" dirty="0"/>
              <a:t>Muokkaa </a:t>
            </a:r>
            <a:br>
              <a:rPr lang="fi-FI" dirty="0"/>
            </a:br>
            <a:r>
              <a:rPr lang="fi-FI" dirty="0"/>
              <a:t>napsauttamalla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0835" y="1808329"/>
            <a:ext cx="6186516" cy="424732"/>
          </a:xfrm>
        </p:spPr>
        <p:txBody>
          <a:bodyPr/>
          <a:lstStyle>
            <a:lvl1pPr>
              <a:defRPr b="0" i="0">
                <a:latin typeface="+mj-lt"/>
              </a:defRPr>
            </a:lvl1pPr>
            <a:lvl2pPr>
              <a:defRPr b="0" i="0">
                <a:latin typeface="+mj-lt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AC4A904-52C4-3547-9D7D-710EAD391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1DB65011-FF68-4C33-AB9C-49231C00DA4C}" type="datetime1">
              <a:rPr lang="fi-FI" smtClean="0"/>
              <a:t>14.11.2024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D671F3-96F1-0845-B181-1B1DA18BA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60835" y="6373193"/>
            <a:ext cx="4380334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r>
              <a:rPr lang="fi-FI"/>
              <a:t>Onko energiaa? Energiansäästö auttaa kaikkia</a:t>
            </a:r>
            <a:endParaRPr lang="en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B5A9455-6B21-DE46-9E7D-F2ED8E0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229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staa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10848373" cy="433771"/>
          </a:xfrm>
        </p:spPr>
        <p:txBody>
          <a:bodyPr/>
          <a:lstStyle>
            <a:lvl1pPr>
              <a:defRPr b="1" i="0" spc="-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napsauttamalla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257800" cy="757130"/>
          </a:xfrm>
        </p:spPr>
        <p:txBody>
          <a:bodyPr/>
          <a:lstStyle>
            <a:lvl1pPr marL="136525" indent="-136525">
              <a:buFont typeface="Wingdings" panose="05000000000000000000" pitchFamily="2" charset="2"/>
              <a:buChar char="§"/>
              <a:tabLst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B3D7A-1F2F-BA4C-939D-4BAB98805C4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28773" y="1825625"/>
            <a:ext cx="5257800" cy="757130"/>
          </a:xfrm>
        </p:spPr>
        <p:txBody>
          <a:bodyPr/>
          <a:lstStyle>
            <a:lvl1pPr marL="136525" indent="-136525">
              <a:buFont typeface="Wingdings" panose="05000000000000000000" pitchFamily="2" charset="2"/>
              <a:buChar char="§"/>
              <a:tabLst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3050" indent="-136525">
              <a:tabLst/>
              <a:defRPr b="0" i="0">
                <a:latin typeface="Lucida Sans" panose="020B0602030504020204" pitchFamily="34" charset="77"/>
              </a:defRPr>
            </a:lvl2pPr>
            <a:lvl3pPr marL="365125" indent="-92075">
              <a:tabLst/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DF49F0-B27C-9344-B0E1-9F3621C66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8E1169D1-8AA8-44E4-9F78-4D02C55BFE5D}" type="datetime1">
              <a:rPr lang="fi-FI" smtClean="0"/>
              <a:t>14.11.2024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7AC457-E170-1C49-9E15-1D9E09C4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r>
              <a:rPr lang="fi-FI"/>
              <a:t>Onko energiaa? Energiansäästö auttaa kaikkia</a:t>
            </a:r>
            <a:endParaRPr lang="en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9851B0-9026-5A46-B912-BA31236F1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Picture 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DE0C8EB0-0AB0-3EE9-2E19-858732C17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46" t="23214" r="646" b="53817"/>
          <a:stretch/>
        </p:blipFill>
        <p:spPr>
          <a:xfrm>
            <a:off x="-57750" y="4148488"/>
            <a:ext cx="12089331" cy="27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7EEDDC3-8936-1553-A54F-F677D935E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46" t="23214" r="646" b="53817"/>
          <a:stretch/>
        </p:blipFill>
        <p:spPr>
          <a:xfrm>
            <a:off x="-37405" y="4148487"/>
            <a:ext cx="12089331" cy="27768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418095"/>
          </a:xfrm>
        </p:spPr>
        <p:txBody>
          <a:bodyPr>
            <a:normAutofit/>
          </a:bodyPr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2977-EE00-D046-9B45-27EEB5B20F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9460" y="1194175"/>
            <a:ext cx="10515600" cy="424732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22250" indent="-222250">
              <a:buClr>
                <a:schemeClr val="accent2"/>
              </a:buClr>
              <a:buFont typeface="Wingdings" panose="05000000000000000000" pitchFamily="2" charset="2"/>
              <a:buChar char="§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65125" indent="-142875">
              <a:buClr>
                <a:schemeClr val="accent2"/>
              </a:buClr>
              <a:buFont typeface="Wingdings" panose="05000000000000000000" pitchFamily="2" charset="2"/>
              <a:buChar char="§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38163" indent="-131763">
              <a:buClr>
                <a:schemeClr val="accent2"/>
              </a:buClr>
              <a:buFont typeface="Wingdings" panose="05000000000000000000" pitchFamily="2" charset="2"/>
              <a:buChar char="§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28650" indent="-90488">
              <a:buClr>
                <a:schemeClr val="accent2"/>
              </a:buClr>
              <a:buFont typeface="Wingdings" panose="05000000000000000000" pitchFamily="2" charset="2"/>
              <a:buChar char="§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78724E-253E-7C45-B952-FDA819322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E0CA3C9-C645-450B-B702-7D7F43212C93}" type="datetime1">
              <a:rPr lang="fi-FI" smtClean="0"/>
              <a:t>14.11.2024</a:t>
            </a:fld>
            <a:endParaRPr lang="en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0DAE94-3CE3-E941-88AC-FBD29754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/>
              <a:t>Onko energiaa? Energiansäästö auttaa kaikkia</a:t>
            </a:r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24980-C134-2C45-95F2-83B1EF30F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B966D7F-3C22-D355-56D9-41EEDCA08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7938" y="6255963"/>
            <a:ext cx="1539240" cy="4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0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1644-2048-2147-8FFC-6BFF1BF0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8372" cy="453022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ots. perustyyl. napsautt.</a:t>
            </a:r>
            <a:endParaRPr lang="en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B23B2-3283-3D49-B936-2F8FF762C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DCF6E57D-74C8-4F90-826F-72F9AD586C92}" type="datetime1">
              <a:rPr lang="fi-FI" smtClean="0"/>
              <a:t>14.11.2024</a:t>
            </a:fld>
            <a:endParaRPr lang="en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586E95-2737-FD46-8987-8727C6466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r>
              <a:rPr lang="fi-FI"/>
              <a:t>Onko energiaa? Energiansäästö auttaa kaikkia</a:t>
            </a:r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AA39B6-93DF-E54C-A9F0-5574FF592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344D3A1-C684-AA37-552D-D1F38AEBBD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164656"/>
            <a:ext cx="10848372" cy="4783757"/>
          </a:xfrm>
        </p:spPr>
        <p:txBody>
          <a:bodyPr anchor="ctr"/>
          <a:lstStyle>
            <a:lvl1pPr algn="l">
              <a:defRPr/>
            </a:lvl1pPr>
          </a:lstStyle>
          <a:p>
            <a:pPr lvl="0"/>
            <a:r>
              <a:rPr lang="en-GB" dirty="0"/>
              <a:t>Kuva </a:t>
            </a:r>
            <a:r>
              <a:rPr lang="en-GB" dirty="0" err="1"/>
              <a:t>tähän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711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B5784-2E39-C84F-9A58-FAF38CD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8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dirty="0"/>
              <a:t>Napsauta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EEE8-A32B-DD4C-8F27-433EE54F1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815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i-FI" noProof="0" dirty="0"/>
              <a:t>Ensimmäisen</a:t>
            </a:r>
            <a:r>
              <a:rPr lang="en-GB" dirty="0"/>
              <a:t> </a:t>
            </a:r>
            <a:r>
              <a:rPr lang="en-GB" dirty="0" err="1"/>
              <a:t>tason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  <a:p>
            <a:pPr lvl="1"/>
            <a:r>
              <a:rPr lang="en-GB" dirty="0" err="1"/>
              <a:t>Toisen</a:t>
            </a:r>
            <a:r>
              <a:rPr lang="en-GB" dirty="0"/>
              <a:t> </a:t>
            </a:r>
            <a:r>
              <a:rPr lang="en-GB" dirty="0" err="1"/>
              <a:t>tason</a:t>
            </a:r>
            <a:r>
              <a:rPr lang="en-GB" dirty="0"/>
              <a:t> </a:t>
            </a:r>
            <a:r>
              <a:rPr lang="en-GB" dirty="0" err="1"/>
              <a:t>teksti</a:t>
            </a:r>
            <a:endParaRPr lang="en-GB" dirty="0"/>
          </a:p>
        </p:txBody>
      </p: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DB4C5A3-C216-2145-A0CD-E12907EA70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47938" y="6255963"/>
            <a:ext cx="1539240" cy="41507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F0988F-6812-0943-9FF8-AEF56803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104" y="6373193"/>
            <a:ext cx="112949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7529C67E-4C8E-4D04-8E97-9CB4348CFEBF}" type="datetime1">
              <a:rPr lang="fi-FI" smtClean="0"/>
              <a:t>14.11.2024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34F88-2F76-2245-A7D3-024E42D28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601" y="6373193"/>
            <a:ext cx="7358568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r>
              <a:rPr lang="fi-FI"/>
              <a:t>Onko energiaa? Energiansäästö auttaa kaikkia</a:t>
            </a:r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5B881-3C18-DB4B-BA07-9AF98B5D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73193"/>
            <a:ext cx="60707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ucida Sans" panose="020B0602030504020204" pitchFamily="34" charset="77"/>
              </a:defRPr>
            </a:lvl1pPr>
          </a:lstStyle>
          <a:p>
            <a:fld id="{BFF9DCD0-3869-094B-9C9B-6235A2A96309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83A14C-ADDF-C681-0B3A-5128610FBE8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70602" y="5695760"/>
            <a:ext cx="1616575" cy="4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2" r:id="rId2"/>
    <p:sldLayoutId id="2147483704" r:id="rId3"/>
    <p:sldLayoutId id="2147483705" r:id="rId4"/>
    <p:sldLayoutId id="2147483651" r:id="rId5"/>
    <p:sldLayoutId id="2147483684" r:id="rId6"/>
    <p:sldLayoutId id="2147483657" r:id="rId7"/>
    <p:sldLayoutId id="2147483678" r:id="rId8"/>
    <p:sldLayoutId id="2147483659" r:id="rId9"/>
    <p:sldLayoutId id="2147483673" r:id="rId10"/>
    <p:sldLayoutId id="2147483706" r:id="rId11"/>
    <p:sldLayoutId id="2147483707" r:id="rId12"/>
  </p:sldLayoutIdLst>
  <p:hf hdr="0"/>
  <p:txStyles>
    <p:titleStyle>
      <a:lvl1pPr algn="ctr" defTabSz="914400" rtl="0" eaLnBrk="1" latinLnBrk="0" hangingPunct="1">
        <a:lnSpc>
          <a:spcPts val="3450"/>
        </a:lnSpc>
        <a:spcBef>
          <a:spcPct val="0"/>
        </a:spcBef>
        <a:buNone/>
        <a:defRPr sz="4400" b="1" i="0" kern="1200" spc="-1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tabLst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5125" indent="-1428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17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tabLst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904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tabLst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801688" indent="-809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iamerkinta.fi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5FCC65-0E05-0B8F-3243-DE3E81DC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Energiatehokkuusbingo</a:t>
            </a:r>
          </a:p>
        </p:txBody>
      </p:sp>
    </p:spTree>
    <p:extLst>
      <p:ext uri="{BB962C8B-B14F-4D97-AF65-F5344CB8AC3E}">
        <p14:creationId xmlns:p14="http://schemas.microsoft.com/office/powerpoint/2010/main" val="34483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664A23A-B13C-C757-0A1B-77707631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Energiatehokkuusbingon ohjeistus opettajalle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43B3CB-8364-69C0-DED3-2F96176A4D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6395E8-8463-495A-9A3E-C3FA3901E515}" type="datetime1">
              <a:rPr lang="fi-FI" smtClean="0"/>
              <a:t>14.11.2024</a:t>
            </a:fld>
            <a:endParaRPr lang="en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8A2BB87-CC3B-352C-C534-1AB0FAAC3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noProof="0"/>
              <a:t>Onko energiaa? Energiansäästö auttaa kaikkia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3095A18-2978-B43D-13AB-E2F7A7AD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48289"/>
            <a:ext cx="10848372" cy="4016484"/>
          </a:xfrm>
        </p:spPr>
        <p:txBody>
          <a:bodyPr/>
          <a:lstStyle/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sz="1600" dirty="0"/>
              <a:t>Tehtävä soveltuu kotitehtäväksi.</a:t>
            </a:r>
          </a:p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sz="1600" dirty="0"/>
              <a:t>Tulosta 4x4 bingotaulukko jokaiselle oppilaalle. </a:t>
            </a:r>
          </a:p>
          <a:p>
            <a:pPr marL="508049" lvl="1" indent="-285778"/>
            <a:r>
              <a:rPr lang="fi-FI" sz="1200" dirty="0"/>
              <a:t>Tehtävistä osa on sellaisia, että oppilas voi tehdä sen omatoimisesti ja osaan tarvitaan aikuista avuksi.</a:t>
            </a:r>
          </a:p>
          <a:p>
            <a:pPr marL="508049" lvl="1" indent="-285778"/>
            <a:r>
              <a:rPr lang="fi-FI" sz="1200" dirty="0"/>
              <a:t>Käy oppilaiden kanssa läpi minkälaisia tehtäviä bingossa on.</a:t>
            </a:r>
          </a:p>
          <a:p>
            <a:pPr marL="508049" lvl="1" indent="-285778"/>
            <a:r>
              <a:rPr lang="fi-FI" sz="1200" dirty="0"/>
              <a:t>Energiamerkinnästä lisätietoa: </a:t>
            </a:r>
            <a:r>
              <a:rPr lang="fi-FI" sz="1200" dirty="0">
                <a:hlinkClick r:id="rId2"/>
              </a:rPr>
              <a:t>https://energiamerkinta.fi/</a:t>
            </a:r>
            <a:r>
              <a:rPr lang="fi-FI" sz="1200" dirty="0"/>
              <a:t> </a:t>
            </a:r>
          </a:p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sz="1600" dirty="0"/>
              <a:t>Oppilas saa bingon valmiiksi, kun hän on saanut tehtyä kaikki tehtävät joko yhdellä rivillä, sarakkeessa tai diagonaalissa.</a:t>
            </a:r>
          </a:p>
          <a:p>
            <a:pPr marL="508050" lvl="1" indent="-285778"/>
            <a:r>
              <a:rPr lang="fi-FI" sz="1200" dirty="0"/>
              <a:t>Voit myös ohjeistaa, että oppilaat tekevät kaksi bingoa tai tietyn määrän tehtäviä ruudukosta.</a:t>
            </a:r>
          </a:p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sz="1600" dirty="0"/>
              <a:t>Käy bingo lävitse koulutunnilla sovitun ajan jälkeen. </a:t>
            </a:r>
          </a:p>
          <a:p>
            <a:pPr marL="508050" lvl="1" indent="-285778"/>
            <a:r>
              <a:rPr lang="fi-FI" sz="1200" dirty="0"/>
              <a:t>Oppilaat voivat kertoa omista tuloksistaan ja keskustella bingon toteuttamisesta. </a:t>
            </a:r>
          </a:p>
          <a:p>
            <a:pPr marL="508050" lvl="1" indent="-285778"/>
            <a:r>
              <a:rPr lang="fi-FI" sz="1200" dirty="0"/>
              <a:t>Mitä uutta/kiinnostavaa oppilaat oppivat energiansäästöstä?</a:t>
            </a:r>
          </a:p>
          <a:p>
            <a:pPr marL="285779" indent="-285778"/>
            <a:endParaRPr lang="fi-FI" sz="1600" dirty="0"/>
          </a:p>
          <a:p>
            <a:pPr marL="1" indent="0">
              <a:buNone/>
            </a:pPr>
            <a:r>
              <a:rPr lang="fi-FI" sz="1600" dirty="0"/>
              <a:t>Tehtävän jatkoksi:</a:t>
            </a:r>
          </a:p>
          <a:p>
            <a:pPr marL="285779" indent="-285778">
              <a:buFont typeface="Arial" panose="020B0604020202020204" pitchFamily="34" charset="0"/>
              <a:buChar char="•"/>
            </a:pPr>
            <a:r>
              <a:rPr lang="fi-FI" sz="1600" dirty="0"/>
              <a:t>Laatikaa luokan yhteiset energiasäästösäännöt, eli lista luokan yhteisistä säännöistä, joita noudattamalla luokassa säästetään energiaa. </a:t>
            </a:r>
          </a:p>
        </p:txBody>
      </p:sp>
    </p:spTree>
    <p:extLst>
      <p:ext uri="{BB962C8B-B14F-4D97-AF65-F5344CB8AC3E}">
        <p14:creationId xmlns:p14="http://schemas.microsoft.com/office/powerpoint/2010/main" val="393622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4ABA-523D-1442-FF85-1D6FF0CB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308AE-E04F-409B-AA78-261757EB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Energiatehokkuusbingon ohjeistus</a:t>
            </a:r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820B08-E073-714C-ACB9-FD6FE02A18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0AA61A-4008-AA42-BF33-53BD6C59BB3E}" type="datetime1">
              <a:rPr lang="fi-FI" smtClean="0"/>
              <a:pPr/>
              <a:t>14.11.2024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0F4FB8-7897-88FA-013A-A6194F0D7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C22008-CFA1-0845-9BF0-0F7DED132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F9DCD0-3869-094B-9C9B-6235A2A96309}" type="slidenum">
              <a:rPr lang="en-FI" smtClean="0"/>
              <a:pPr/>
              <a:t>3</a:t>
            </a:fld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D851D4-E5B3-421E-B597-AE1F3CEAEA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Energiansäästöä voidaan tehdä monilla pienillä teoilla. Mitä kaikkea teetkään jo nyt? Mitä uusia energiaa säästäviä keinoja on olemassa? Toivottavasti saat uusia ajatuksia bingon avulla.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Hauskaa energiansäästöä!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Ohje:</a:t>
            </a:r>
          </a:p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dirty="0"/>
              <a:t>Merkitse ruutuun, esimerkiksi ruksaamalla, kun olet suorittanut siihen kirjatun tehtävän.</a:t>
            </a:r>
          </a:p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dirty="0"/>
              <a:t>Saat bingon, kun saat täytettyä joko täyden rivin, sarakkeen tai diagonaalin.</a:t>
            </a:r>
          </a:p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dirty="0"/>
              <a:t>Käy tulokset opettajan kanssa läpi tunnilla. </a:t>
            </a:r>
          </a:p>
          <a:p>
            <a:pPr marL="285778" indent="-285778">
              <a:buFont typeface="Arial" panose="020B0604020202020204" pitchFamily="34" charset="0"/>
              <a:buChar char="•"/>
            </a:pPr>
            <a:r>
              <a:rPr lang="fi-FI" dirty="0"/>
              <a:t>Pohtikaa yhdessä myös, mitä uutta ja kiinnostavaa opit energiansäästöstä.</a:t>
            </a:r>
          </a:p>
        </p:txBody>
      </p:sp>
    </p:spTree>
    <p:extLst>
      <p:ext uri="{BB962C8B-B14F-4D97-AF65-F5344CB8AC3E}">
        <p14:creationId xmlns:p14="http://schemas.microsoft.com/office/powerpoint/2010/main" val="203318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38905-059E-D451-7265-203CD4597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B70F76E6-880D-5A7E-C149-EDB1E7A69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07187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43411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720551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2192816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05573697"/>
                    </a:ext>
                  </a:extLst>
                </a:gridCol>
              </a:tblGrid>
              <a:tr h="2049279">
                <a:tc>
                  <a:txBody>
                    <a:bodyPr/>
                    <a:lstStyle/>
                    <a:p>
                      <a:r>
                        <a:rPr lang="fi-FI" sz="1400" dirty="0"/>
                        <a:t>Irrota pistorasioista sellaiset laturit, jotka eivät ole käytössä.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Sammuta valot, kun poistut huoneesta tai et muuten tarvitse niitä.</a:t>
                      </a:r>
                    </a:p>
                    <a:p>
                      <a:endParaRPr lang="fi-FI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Käytä samaa juomalasia koko päivän ajan. 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Info: </a:t>
                      </a:r>
                      <a:r>
                        <a:rPr lang="fi-FI" sz="105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Näin syntyy vähemmän tiskiä ja ei tarvitse tiskata niin usein. Tiskikone kuluttaa sähköä ja vettä, joten laita se päälle vasta koneen ollessa täysi. </a:t>
                      </a:r>
                    </a:p>
                    <a:p>
                      <a:endParaRPr lang="fi-FI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Löydätkö kodistasi tai koulustasi sähkölaitteita, joissa on energiamerkintä?</a:t>
                      </a:r>
                    </a:p>
                    <a:p>
                      <a:endParaRPr lang="fi-FI" sz="1050" dirty="0"/>
                    </a:p>
                    <a:p>
                      <a:r>
                        <a:rPr lang="fi-FI" sz="1050" dirty="0"/>
                        <a:t>Info: Energiamerkintä on tarra tai kyltti, jossa on värikäs asteikko esim. A-G. Energiamerkinnällä osoitetaan, mihin luokkaan kukin laite kuuluu energiankulutuksensa perusteella. A-luokan tuotteet ovat energiatehokkaimpia ja G-luokan tuotteet vähiten energiatehokkaita. Joissain laitteissa voi olla myös luokat A+, A++ ja A+++.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254050746"/>
                  </a:ext>
                </a:extLst>
              </a:tr>
              <a:tr h="1517215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Kävele tai pyöräile kouluun. Näin säästät polttoainetta ja päivä saa reippaan alun!</a:t>
                      </a:r>
                      <a:endParaRPr lang="en-FI" sz="1400" dirty="0"/>
                    </a:p>
                    <a:p>
                      <a:endParaRPr lang="fi-FI" sz="105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Mittaa kotisi huoneiden lämpötilat. Sopiva huonelämpötila on noin 20-22 astetta. Onko kotona tarvetta säätää lämmitystä?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/>
                        <a:t>Info: Mittaa lämpötila keskeltä huonetta noin metrin korkeudessa.</a:t>
                      </a:r>
                      <a:endParaRPr lang="en-FI" sz="105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Piirrä kyltti, jonka voit laittaa kotona käsienpesupisteelle muistuttamaan veden säästämisestä.</a:t>
                      </a:r>
                    </a:p>
                    <a:p>
                      <a:endParaRPr lang="en-FI" sz="105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Sammuta tv ja muut laitteet kokonaan yöksi.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050" dirty="0"/>
                        <a:t>Info: Moni laite menee valmiustilaan, kun niitä ei käytetä. Laitteet kuluttavat energiaa valmiustilassakin.</a:t>
                      </a:r>
                      <a:endParaRPr lang="en-FI" sz="105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503062708"/>
                  </a:ext>
                </a:extLst>
              </a:tr>
              <a:tr h="1614583">
                <a:tc>
                  <a:txBody>
                    <a:bodyPr/>
                    <a:lstStyle/>
                    <a:p>
                      <a:r>
                        <a:rPr lang="fi-FI" sz="1400" dirty="0"/>
                        <a:t>Selvitä kotona, mitkä ovat jääkaapin ja pakastimen asetuslämpötilat. Pyydä tähän apua aikuiselta.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400" dirty="0"/>
                        <a:t>Suosituslämpötilat:</a:t>
                      </a:r>
                    </a:p>
                    <a:p>
                      <a:r>
                        <a:rPr lang="fi-FI" sz="1400" dirty="0"/>
                        <a:t>Pakastin -18 °C</a:t>
                      </a:r>
                    </a:p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Jääkaappi +2 - +6 °C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Laske luokassa käytössä olevien sähkölaitteiden määrä ja mieti, mitkä niistä voisi sammuttaa oppi- tai välituntien ajaksi. </a:t>
                      </a:r>
                    </a:p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Voit tehdä tehtävän luokkakavereiden kanssa.</a:t>
                      </a:r>
                      <a:endParaRPr lang="en-FI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Ota aikaa kuinka kauan sinulla kuluu normaalisti peseytymiseen suihkussa. Miten voisit säästää vettä? 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050" dirty="0"/>
                        <a:t>Info: Veden lämmitykseen kuluu energiaa, joten veden säästö on myös energiansäästöä.</a:t>
                      </a:r>
                      <a:endParaRPr lang="en-FI" sz="105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Sulje vesihana siksi aikaa, kun saippuoit kädet ja peset hampaat. 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050" dirty="0"/>
                        <a:t>Info: Veden lämmitykseen kuluu energiaa, joten veden säästö on myös energiansäästöä.</a:t>
                      </a:r>
                      <a:endParaRPr lang="en-FI" sz="1050" dirty="0"/>
                    </a:p>
                    <a:p>
                      <a:endParaRPr lang="en-FI" sz="14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617356145"/>
                  </a:ext>
                </a:extLst>
              </a:tr>
              <a:tr h="1676922">
                <a:tc>
                  <a:txBody>
                    <a:bodyPr/>
                    <a:lstStyle/>
                    <a:p>
                      <a:r>
                        <a:rPr lang="fi-FI" sz="1400" dirty="0"/>
                        <a:t>Syö lounaalla lautanen tyhjäksi ja vältä ruokahävikkiä.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050" dirty="0"/>
                        <a:t>Info: ruoanvalmistaminen kuluttaa energiaa. Ruokahävikin välttäminen on myös energiansäästöä, kun ruokaa ei valmisteta turhaan.</a:t>
                      </a:r>
                      <a:endParaRPr lang="en-FI" sz="1050" dirty="0"/>
                    </a:p>
                    <a:p>
                      <a:endParaRPr lang="en-FI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Piirrä kyltti, jonka voit laittaa kotona valokatkaisijan viereen muistuttamaan valojen sammuttamisesta.</a:t>
                      </a:r>
                      <a:endParaRPr lang="en-FI" sz="1400" dirty="0"/>
                    </a:p>
                    <a:p>
                      <a:endParaRPr lang="en-FI" sz="11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Laadi yhden päivän ajalta energiankulutuspäiväkirja. Kirjaa päiväkirjaan kaikki käyttämäsi laitteet, jotka kuluttavat energiaa. Onko jotain laitteita, joiden käyttöä voisit vähentää?</a:t>
                      </a:r>
                      <a:endParaRPr lang="en-FI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Lyhennä tv:n, pelikoneen tai kännykän käyttöaikaa 30 min/päivä bingon tarkistukseen asti. </a:t>
                      </a:r>
                      <a:endParaRPr lang="en-FI" sz="14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51987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1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dirty="0">
            <a:latin typeface="Lucida Sans" panose="020B0602030504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_Motiva_template" id="{D6F28DA7-07DF-4C68-B8FB-634ADE2DFB9D}" vid="{050DE446-E2CC-4455-BF95-CA3B83A343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60e6eb-6fbe-45b6-ac9c-83128cc578a4" xsi:nil="true"/>
    <lcf76f155ced4ddcb4097134ff3c332f xmlns="3da06870-ed28-4c67-9edc-b1b41854fc5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3961B2E23B94B4A9470815A136371DE" ma:contentTypeVersion="15" ma:contentTypeDescription="Luo uusi asiakirja." ma:contentTypeScope="" ma:versionID="32b4c9c2e09c6e07768c67b4cbc06715">
  <xsd:schema xmlns:xsd="http://www.w3.org/2001/XMLSchema" xmlns:xs="http://www.w3.org/2001/XMLSchema" xmlns:p="http://schemas.microsoft.com/office/2006/metadata/properties" xmlns:ns2="3da06870-ed28-4c67-9edc-b1b41854fc5d" xmlns:ns3="e960e6eb-6fbe-45b6-ac9c-83128cc578a4" targetNamespace="http://schemas.microsoft.com/office/2006/metadata/properties" ma:root="true" ma:fieldsID="f4f545c6c46263855cadb041b506dfc7" ns2:_="" ns3:_="">
    <xsd:import namespace="3da06870-ed28-4c67-9edc-b1b41854fc5d"/>
    <xsd:import namespace="e960e6eb-6fbe-45b6-ac9c-83128cc578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06870-ed28-4c67-9edc-b1b41854f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cc00016d-99cc-4f5f-89f9-a69eca35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0e6eb-6fbe-45b6-ac9c-83128cc578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e071455-8104-47bb-90c3-c552351f07dc}" ma:internalName="TaxCatchAll" ma:showField="CatchAllData" ma:web="e960e6eb-6fbe-45b6-ac9c-83128cc578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1F4D0-8D81-447C-8206-76165B30B1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1A89F8-66EB-4BCC-9396-F6A8FB5540D5}">
  <ds:schemaRefs>
    <ds:schemaRef ds:uri="e960e6eb-6fbe-45b6-ac9c-83128cc578a4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3da06870-ed28-4c67-9edc-b1b41854fc5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B99E7F-4E1A-443B-9C8C-F2690397E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06870-ed28-4c67-9edc-b1b41854fc5d"/>
    <ds:schemaRef ds:uri="e960e6eb-6fbe-45b6-ac9c-83128cc578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2021_Motiva_template</Template>
  <TotalTime>1321</TotalTime>
  <Words>606</Words>
  <Application>Microsoft Office PowerPoint</Application>
  <PresentationFormat>Laajakuva</PresentationFormat>
  <Paragraphs>66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Lucida Sans</vt:lpstr>
      <vt:lpstr>Segoe UI</vt:lpstr>
      <vt:lpstr>Wingdings</vt:lpstr>
      <vt:lpstr>Office-teema</vt:lpstr>
      <vt:lpstr>Energiatehokkuusbingo</vt:lpstr>
      <vt:lpstr>Energiatehokkuusbingon ohjeistus opettajalle</vt:lpstr>
      <vt:lpstr>Energiatehokkuusbingon ohjeistus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Kouluvierailumateriaali  Energiaa/virtaa päivään Hukka kuriin – energia hyötykäyttöön Hillitse hukka Astetta alemmas: nappaa hukka Onko energiaa? Taklaa energiahukka</dc:title>
  <dc:subject/>
  <dc:creator>Nina Teirasvuo</dc:creator>
  <cp:keywords/>
  <dc:description/>
  <cp:lastModifiedBy>Nina Teirasvuo</cp:lastModifiedBy>
  <cp:revision>140</cp:revision>
  <dcterms:created xsi:type="dcterms:W3CDTF">2022-09-27T14:06:42Z</dcterms:created>
  <dcterms:modified xsi:type="dcterms:W3CDTF">2024-11-14T15:47:40Z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0x01010043961B2E23B94B4A9470815A136371DE</vt:lpwstr>
  </property>
  <property fmtid="{D5CDD505-2E9C-101B-9397-08002B2CF9AE}" pid="3" name="MediaServiceImageTags">
    <vt:lpwstr/>
  </property>
</Properties>
</file>