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handoutMasterIdLst>
    <p:handoutMasterId r:id="rId13"/>
  </p:handoutMasterIdLst>
  <p:sldIdLst>
    <p:sldId id="1035" r:id="rId5"/>
    <p:sldId id="4341" r:id="rId6"/>
    <p:sldId id="4340" r:id="rId7"/>
    <p:sldId id="4343" r:id="rId8"/>
    <p:sldId id="4344" r:id="rId9"/>
    <p:sldId id="4345" r:id="rId10"/>
    <p:sldId id="1036" r:id="rId11"/>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E0EF"/>
    <a:srgbClr val="000000"/>
    <a:srgbClr val="64DE6D"/>
    <a:srgbClr val="4DF54D"/>
    <a:srgbClr val="46372B"/>
    <a:srgbClr val="4A205D"/>
    <a:srgbClr val="E7E6E6"/>
    <a:srgbClr val="231D41"/>
    <a:srgbClr val="F05A82"/>
    <a:srgbClr val="917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96D285-CF73-40A3-B8E4-389985800700}" v="1" dt="2022-12-29T19:11:30.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37" autoAdjust="0"/>
    <p:restoredTop sz="59829" autoAdjust="0"/>
  </p:normalViewPr>
  <p:slideViewPr>
    <p:cSldViewPr snapToGrid="0">
      <p:cViewPr varScale="1">
        <p:scale>
          <a:sx n="38" d="100"/>
          <a:sy n="38" d="100"/>
        </p:scale>
        <p:origin x="1912" y="32"/>
      </p:cViewPr>
      <p:guideLst/>
    </p:cSldViewPr>
  </p:slideViewPr>
  <p:notesTextViewPr>
    <p:cViewPr>
      <p:scale>
        <a:sx n="3" d="2"/>
        <a:sy n="3" d="2"/>
      </p:scale>
      <p:origin x="0" y="0"/>
    </p:cViewPr>
  </p:notesTextViewPr>
  <p:notesViewPr>
    <p:cSldViewPr snapToGrid="0">
      <p:cViewPr>
        <p:scale>
          <a:sx n="1" d="2"/>
          <a:sy n="1" d="2"/>
        </p:scale>
        <p:origin x="5692" y="2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na Teirasvuo" userId="ff66196e-e7c8-4de2-9d05-67457fbc25fb" providerId="ADAL" clId="{C196D285-CF73-40A3-B8E4-389985800700}"/>
    <pc:docChg chg="custSel delSld modSld">
      <pc:chgData name="Nina Teirasvuo" userId="ff66196e-e7c8-4de2-9d05-67457fbc25fb" providerId="ADAL" clId="{C196D285-CF73-40A3-B8E4-389985800700}" dt="2022-12-29T19:14:26.146" v="530" actId="20577"/>
      <pc:docMkLst>
        <pc:docMk/>
      </pc:docMkLst>
      <pc:sldChg chg="modNotesTx">
        <pc:chgData name="Nina Teirasvuo" userId="ff66196e-e7c8-4de2-9d05-67457fbc25fb" providerId="ADAL" clId="{C196D285-CF73-40A3-B8E4-389985800700}" dt="2022-12-29T19:11:45.783" v="528" actId="6549"/>
        <pc:sldMkLst>
          <pc:docMk/>
          <pc:sldMk cId="1928063863" sldId="4343"/>
        </pc:sldMkLst>
      </pc:sldChg>
      <pc:sldChg chg="modNotesTx">
        <pc:chgData name="Nina Teirasvuo" userId="ff66196e-e7c8-4de2-9d05-67457fbc25fb" providerId="ADAL" clId="{C196D285-CF73-40A3-B8E4-389985800700}" dt="2022-12-29T19:14:26.146" v="530" actId="20577"/>
        <pc:sldMkLst>
          <pc:docMk/>
          <pc:sldMk cId="2245918490" sldId="4345"/>
        </pc:sldMkLst>
      </pc:sldChg>
      <pc:sldChg chg="modSp del mod">
        <pc:chgData name="Nina Teirasvuo" userId="ff66196e-e7c8-4de2-9d05-67457fbc25fb" providerId="ADAL" clId="{C196D285-CF73-40A3-B8E4-389985800700}" dt="2022-12-29T19:02:39.162" v="2" actId="47"/>
        <pc:sldMkLst>
          <pc:docMk/>
          <pc:sldMk cId="1958916886" sldId="4346"/>
        </pc:sldMkLst>
        <pc:spChg chg="mod">
          <ac:chgData name="Nina Teirasvuo" userId="ff66196e-e7c8-4de2-9d05-67457fbc25fb" providerId="ADAL" clId="{C196D285-CF73-40A3-B8E4-389985800700}" dt="2022-12-29T18:38:39.758" v="1" actId="27636"/>
          <ac:spMkLst>
            <pc:docMk/>
            <pc:sldMk cId="1958916886" sldId="4346"/>
            <ac:spMk id="4" creationId="{EC94D987-5EC6-6607-17FC-5B6D3083CFB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8FF31011-799D-45F1-8F2E-CDF5427667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DCB377E-30CC-4818-97F6-54B02A7803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5EAE31-0B38-4C10-A901-8E97E2E00D54}" type="datetimeFigureOut">
              <a:rPr lang="fi-FI" smtClean="0"/>
              <a:t>29.12.2022</a:t>
            </a:fld>
            <a:endParaRPr lang="fi-FI"/>
          </a:p>
        </p:txBody>
      </p:sp>
      <p:sp>
        <p:nvSpPr>
          <p:cNvPr id="4" name="Alatunnisteen paikkamerkki 3">
            <a:extLst>
              <a:ext uri="{FF2B5EF4-FFF2-40B4-BE49-F238E27FC236}">
                <a16:creationId xmlns:a16="http://schemas.microsoft.com/office/drawing/2014/main" id="{2D564F2D-44F7-4F86-B3C0-CE94FDFCFB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C308972-83BF-44B0-A398-051DEDAEB8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8A1926-1732-4D21-BD5F-255859626D14}" type="slidenum">
              <a:rPr lang="fi-FI" smtClean="0"/>
              <a:t>‹#›</a:t>
            </a:fld>
            <a:endParaRPr lang="fi-FI"/>
          </a:p>
        </p:txBody>
      </p:sp>
    </p:spTree>
    <p:extLst>
      <p:ext uri="{BB962C8B-B14F-4D97-AF65-F5344CB8AC3E}">
        <p14:creationId xmlns:p14="http://schemas.microsoft.com/office/powerpoint/2010/main" val="891266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DD86B-9B80-7449-A54B-976CBE2C3E73}" type="datetimeFigureOut">
              <a:rPr lang="en-FI" smtClean="0"/>
              <a:t>12/29/2022</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FE7CC6-4DD1-DF4D-8F83-5FF54E114E16}" type="slidenum">
              <a:rPr lang="en-FI" smtClean="0"/>
              <a:t>‹#›</a:t>
            </a:fld>
            <a:endParaRPr lang="en-FI"/>
          </a:p>
        </p:txBody>
      </p:sp>
    </p:spTree>
    <p:extLst>
      <p:ext uri="{BB962C8B-B14F-4D97-AF65-F5344CB8AC3E}">
        <p14:creationId xmlns:p14="http://schemas.microsoft.com/office/powerpoint/2010/main" val="3609348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ujuva.info/valaistus-sisatilassa/"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3CFE7CC6-4DD1-DF4D-8F83-5FF54E114E16}" type="slidenum">
              <a:rPr lang="en-FI" smtClean="0"/>
              <a:t>1</a:t>
            </a:fld>
            <a:endParaRPr lang="en-FI"/>
          </a:p>
        </p:txBody>
      </p:sp>
    </p:spTree>
    <p:extLst>
      <p:ext uri="{BB962C8B-B14F-4D97-AF65-F5344CB8AC3E}">
        <p14:creationId xmlns:p14="http://schemas.microsoft.com/office/powerpoint/2010/main" val="2149180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Vedenvirtaamaa</a:t>
            </a:r>
            <a:r>
              <a:rPr lang="en-US" dirty="0">
                <a:cs typeface="Calibri"/>
              </a:rPr>
              <a:t> </a:t>
            </a:r>
            <a:r>
              <a:rPr lang="en-US" dirty="0" err="1">
                <a:cs typeface="Calibri"/>
              </a:rPr>
              <a:t>mittaamalla</a:t>
            </a:r>
            <a:r>
              <a:rPr lang="en-US" dirty="0">
                <a:cs typeface="Calibri"/>
              </a:rPr>
              <a:t> </a:t>
            </a:r>
            <a:r>
              <a:rPr lang="en-US" dirty="0" err="1">
                <a:cs typeface="Calibri"/>
              </a:rPr>
              <a:t>saadaan</a:t>
            </a:r>
            <a:r>
              <a:rPr lang="en-US" dirty="0">
                <a:cs typeface="Calibri"/>
              </a:rPr>
              <a:t> </a:t>
            </a:r>
            <a:r>
              <a:rPr lang="en-US" dirty="0" err="1">
                <a:cs typeface="Calibri"/>
              </a:rPr>
              <a:t>konkreettista</a:t>
            </a:r>
            <a:r>
              <a:rPr lang="en-US" dirty="0">
                <a:cs typeface="Calibri"/>
              </a:rPr>
              <a:t> </a:t>
            </a:r>
            <a:r>
              <a:rPr lang="en-US" dirty="0" err="1">
                <a:cs typeface="Calibri"/>
              </a:rPr>
              <a:t>tuntua</a:t>
            </a:r>
            <a:r>
              <a:rPr lang="en-US" dirty="0">
                <a:cs typeface="Calibri"/>
              </a:rPr>
              <a:t> </a:t>
            </a:r>
            <a:r>
              <a:rPr lang="en-US" dirty="0" err="1">
                <a:cs typeface="Calibri"/>
              </a:rPr>
              <a:t>siitä</a:t>
            </a:r>
            <a:r>
              <a:rPr lang="en-US" dirty="0">
                <a:cs typeface="Calibri"/>
              </a:rPr>
              <a:t>, </a:t>
            </a:r>
            <a:r>
              <a:rPr lang="en-US" dirty="0" err="1">
                <a:cs typeface="Calibri"/>
              </a:rPr>
              <a:t>miltä</a:t>
            </a:r>
            <a:r>
              <a:rPr lang="en-US" dirty="0">
                <a:cs typeface="Calibri"/>
              </a:rPr>
              <a:t> </a:t>
            </a:r>
            <a:r>
              <a:rPr lang="en-US" dirty="0" err="1">
                <a:cs typeface="Calibri"/>
              </a:rPr>
              <a:t>eri</a:t>
            </a:r>
            <a:r>
              <a:rPr lang="en-US" dirty="0">
                <a:cs typeface="Calibri"/>
              </a:rPr>
              <a:t> </a:t>
            </a:r>
            <a:r>
              <a:rPr lang="en-US" dirty="0" err="1">
                <a:cs typeface="Calibri"/>
              </a:rPr>
              <a:t>virtaamat</a:t>
            </a:r>
            <a:r>
              <a:rPr lang="en-US" dirty="0">
                <a:cs typeface="Calibri"/>
              </a:rPr>
              <a:t> </a:t>
            </a:r>
            <a:r>
              <a:rPr lang="en-US" dirty="0" err="1">
                <a:cs typeface="Calibri"/>
              </a:rPr>
              <a:t>tuntuvat</a:t>
            </a:r>
            <a:r>
              <a:rPr lang="en-US" dirty="0">
                <a:cs typeface="Calibri"/>
              </a:rPr>
              <a:t>. </a:t>
            </a:r>
            <a:r>
              <a:rPr lang="en-US" dirty="0" err="1">
                <a:cs typeface="Calibri"/>
              </a:rPr>
              <a:t>Mittauksia</a:t>
            </a:r>
            <a:r>
              <a:rPr lang="en-US" dirty="0">
                <a:cs typeface="Calibri"/>
              </a:rPr>
              <a:t> </a:t>
            </a:r>
            <a:r>
              <a:rPr lang="en-US" dirty="0" err="1">
                <a:cs typeface="Calibri"/>
              </a:rPr>
              <a:t>voidaan</a:t>
            </a:r>
            <a:r>
              <a:rPr lang="en-US" dirty="0">
                <a:cs typeface="Calibri"/>
              </a:rPr>
              <a:t> </a:t>
            </a:r>
            <a:r>
              <a:rPr lang="en-US" dirty="0" err="1">
                <a:cs typeface="Calibri"/>
              </a:rPr>
              <a:t>toteuttaa</a:t>
            </a:r>
            <a:r>
              <a:rPr lang="en-US" dirty="0">
                <a:cs typeface="Calibri"/>
              </a:rPr>
              <a:t> </a:t>
            </a:r>
            <a:r>
              <a:rPr lang="en-US" dirty="0" err="1">
                <a:cs typeface="Calibri"/>
              </a:rPr>
              <a:t>useampia</a:t>
            </a:r>
            <a:r>
              <a:rPr lang="en-US" dirty="0">
                <a:cs typeface="Calibri"/>
              </a:rPr>
              <a:t>: </a:t>
            </a:r>
            <a:r>
              <a:rPr lang="en-US" dirty="0" err="1">
                <a:cs typeface="Calibri"/>
              </a:rPr>
              <a:t>mikä</a:t>
            </a:r>
            <a:r>
              <a:rPr lang="en-US" dirty="0">
                <a:cs typeface="Calibri"/>
              </a:rPr>
              <a:t> on </a:t>
            </a:r>
            <a:r>
              <a:rPr lang="en-US" dirty="0" err="1">
                <a:cs typeface="Calibri"/>
              </a:rPr>
              <a:t>testaajan</a:t>
            </a:r>
            <a:r>
              <a:rPr lang="en-US" dirty="0">
                <a:cs typeface="Calibri"/>
              </a:rPr>
              <a:t> </a:t>
            </a:r>
            <a:r>
              <a:rPr lang="en-US" dirty="0" err="1">
                <a:cs typeface="Calibri"/>
              </a:rPr>
              <a:t>mielestä</a:t>
            </a:r>
            <a:r>
              <a:rPr lang="en-US" dirty="0">
                <a:cs typeface="Calibri"/>
              </a:rPr>
              <a:t> </a:t>
            </a:r>
            <a:r>
              <a:rPr lang="en-US" dirty="0" err="1">
                <a:cs typeface="Calibri"/>
              </a:rPr>
              <a:t>riittävä</a:t>
            </a:r>
            <a:r>
              <a:rPr lang="en-US" dirty="0">
                <a:cs typeface="Calibri"/>
              </a:rPr>
              <a:t> </a:t>
            </a:r>
            <a:r>
              <a:rPr lang="en-US" dirty="0" err="1">
                <a:cs typeface="Calibri"/>
              </a:rPr>
              <a:t>virtaama</a:t>
            </a:r>
            <a:r>
              <a:rPr lang="en-US" dirty="0">
                <a:cs typeface="Calibri"/>
              </a:rPr>
              <a:t> </a:t>
            </a:r>
            <a:r>
              <a:rPr lang="en-US" dirty="0" err="1">
                <a:cs typeface="Calibri"/>
              </a:rPr>
              <a:t>esim</a:t>
            </a:r>
            <a:r>
              <a:rPr lang="en-US" dirty="0">
                <a:cs typeface="Calibri"/>
              </a:rPr>
              <a:t>. </a:t>
            </a:r>
            <a:r>
              <a:rPr lang="en-US" dirty="0" err="1">
                <a:cs typeface="Calibri"/>
              </a:rPr>
              <a:t>käsienpesuun</a:t>
            </a:r>
            <a:r>
              <a:rPr lang="en-US" dirty="0">
                <a:cs typeface="Calibri"/>
              </a:rPr>
              <a:t>, </a:t>
            </a:r>
            <a:r>
              <a:rPr lang="en-US" dirty="0" err="1">
                <a:cs typeface="Calibri"/>
              </a:rPr>
              <a:t>verrata</a:t>
            </a:r>
            <a:r>
              <a:rPr lang="en-US" dirty="0">
                <a:cs typeface="Calibri"/>
              </a:rPr>
              <a:t> </a:t>
            </a:r>
            <a:r>
              <a:rPr lang="en-US" dirty="0" err="1">
                <a:cs typeface="Calibri"/>
              </a:rPr>
              <a:t>mitattavan</a:t>
            </a:r>
            <a:r>
              <a:rPr lang="en-US" dirty="0">
                <a:cs typeface="Calibri"/>
              </a:rPr>
              <a:t> </a:t>
            </a:r>
            <a:r>
              <a:rPr lang="en-US" dirty="0" err="1">
                <a:cs typeface="Calibri"/>
              </a:rPr>
              <a:t>hanan</a:t>
            </a:r>
            <a:r>
              <a:rPr lang="en-US" dirty="0">
                <a:cs typeface="Calibri"/>
              </a:rPr>
              <a:t> </a:t>
            </a:r>
            <a:r>
              <a:rPr lang="en-US" dirty="0" err="1">
                <a:cs typeface="Calibri"/>
              </a:rPr>
              <a:t>todellista</a:t>
            </a:r>
            <a:r>
              <a:rPr lang="en-US" dirty="0">
                <a:cs typeface="Calibri"/>
              </a:rPr>
              <a:t> </a:t>
            </a:r>
            <a:r>
              <a:rPr lang="en-US" dirty="0" err="1">
                <a:cs typeface="Calibri"/>
              </a:rPr>
              <a:t>virtaamaa</a:t>
            </a:r>
            <a:r>
              <a:rPr lang="en-US" dirty="0">
                <a:cs typeface="Calibri"/>
              </a:rPr>
              <a:t> </a:t>
            </a:r>
            <a:r>
              <a:rPr lang="en-US" dirty="0" err="1">
                <a:cs typeface="Calibri"/>
              </a:rPr>
              <a:t>suositukseen</a:t>
            </a:r>
            <a:r>
              <a:rPr lang="en-US" dirty="0">
                <a:cs typeface="Calibri"/>
              </a:rPr>
              <a:t> (</a:t>
            </a:r>
            <a:r>
              <a:rPr lang="en-US" dirty="0" err="1">
                <a:cs typeface="Calibri"/>
              </a:rPr>
              <a:t>varsinkin</a:t>
            </a:r>
            <a:r>
              <a:rPr lang="en-US" dirty="0">
                <a:cs typeface="Calibri"/>
              </a:rPr>
              <a:t>, </a:t>
            </a:r>
            <a:r>
              <a:rPr lang="en-US" dirty="0" err="1">
                <a:cs typeface="Calibri"/>
              </a:rPr>
              <a:t>jos</a:t>
            </a:r>
            <a:r>
              <a:rPr lang="en-US" dirty="0">
                <a:cs typeface="Calibri"/>
              </a:rPr>
              <a:t> </a:t>
            </a:r>
            <a:r>
              <a:rPr lang="en-US" dirty="0" err="1">
                <a:cs typeface="Calibri"/>
              </a:rPr>
              <a:t>hanan</a:t>
            </a:r>
            <a:r>
              <a:rPr lang="en-US" dirty="0">
                <a:cs typeface="Calibri"/>
              </a:rPr>
              <a:t> </a:t>
            </a:r>
            <a:r>
              <a:rPr lang="en-US" dirty="0" err="1">
                <a:cs typeface="Calibri"/>
              </a:rPr>
              <a:t>virtaama</a:t>
            </a:r>
            <a:r>
              <a:rPr lang="en-US" dirty="0">
                <a:cs typeface="Calibri"/>
              </a:rPr>
              <a:t> </a:t>
            </a:r>
            <a:r>
              <a:rPr lang="en-US" dirty="0" err="1">
                <a:cs typeface="Calibri"/>
              </a:rPr>
              <a:t>ylittää</a:t>
            </a:r>
            <a:r>
              <a:rPr lang="en-US" dirty="0">
                <a:cs typeface="Calibri"/>
              </a:rPr>
              <a:t> </a:t>
            </a:r>
            <a:r>
              <a:rPr lang="en-US" dirty="0" err="1">
                <a:cs typeface="Calibri"/>
              </a:rPr>
              <a:t>suosituksen</a:t>
            </a:r>
            <a:r>
              <a:rPr lang="en-US" dirty="0">
                <a:cs typeface="Calibri"/>
              </a:rPr>
              <a:t>), </a:t>
            </a:r>
            <a:r>
              <a:rPr lang="en-US" dirty="0" err="1">
                <a:cs typeface="Calibri"/>
              </a:rPr>
              <a:t>jne</a:t>
            </a:r>
            <a:r>
              <a:rPr lang="en-US" dirty="0">
                <a:cs typeface="Calibri"/>
              </a:rPr>
              <a:t>.</a:t>
            </a:r>
          </a:p>
          <a:p>
            <a:endParaRPr lang="en-US" dirty="0">
              <a:cs typeface="Calibri"/>
            </a:endParaRPr>
          </a:p>
          <a:p>
            <a:r>
              <a:rPr lang="en-US" dirty="0" err="1">
                <a:cs typeface="Calibri"/>
              </a:rPr>
              <a:t>Esimerkkejä</a:t>
            </a:r>
            <a:r>
              <a:rPr lang="en-US" dirty="0">
                <a:cs typeface="Calibri"/>
              </a:rPr>
              <a:t> </a:t>
            </a:r>
            <a:r>
              <a:rPr lang="en-US" dirty="0" err="1">
                <a:cs typeface="Calibri"/>
              </a:rPr>
              <a:t>laskutehtäviksi</a:t>
            </a:r>
            <a:r>
              <a:rPr lang="en-US" dirty="0">
                <a:cs typeface="Calibri"/>
              </a:rPr>
              <a:t>:</a:t>
            </a:r>
          </a:p>
          <a:p>
            <a:pPr marL="171450" indent="-171450">
              <a:buFontTx/>
              <a:buChar char="-"/>
            </a:pPr>
            <a:r>
              <a:rPr lang="en-US" dirty="0" err="1">
                <a:cs typeface="Calibri"/>
              </a:rPr>
              <a:t>Selvitä</a:t>
            </a:r>
            <a:r>
              <a:rPr lang="en-US" dirty="0">
                <a:cs typeface="Calibri"/>
              </a:rPr>
              <a:t> </a:t>
            </a:r>
            <a:r>
              <a:rPr lang="en-US" dirty="0" err="1">
                <a:cs typeface="Calibri"/>
              </a:rPr>
              <a:t>aluksi</a:t>
            </a:r>
            <a:r>
              <a:rPr lang="en-US" dirty="0">
                <a:cs typeface="Calibri"/>
              </a:rPr>
              <a:t> </a:t>
            </a:r>
            <a:r>
              <a:rPr lang="en-US" dirty="0" err="1">
                <a:cs typeface="Calibri"/>
              </a:rPr>
              <a:t>hanan</a:t>
            </a:r>
            <a:r>
              <a:rPr lang="en-US" dirty="0">
                <a:cs typeface="Calibri"/>
              </a:rPr>
              <a:t> </a:t>
            </a:r>
            <a:r>
              <a:rPr lang="en-US" dirty="0" err="1">
                <a:cs typeface="Calibri"/>
              </a:rPr>
              <a:t>virtaama</a:t>
            </a:r>
            <a:r>
              <a:rPr lang="en-US" dirty="0">
                <a:cs typeface="Calibri"/>
              </a:rPr>
              <a:t>.</a:t>
            </a:r>
          </a:p>
          <a:p>
            <a:pPr marL="171450" indent="-171450">
              <a:buFontTx/>
              <a:buChar char="-"/>
            </a:pPr>
            <a:r>
              <a:rPr lang="en-US" dirty="0">
                <a:cs typeface="Calibri"/>
              </a:rPr>
              <a:t>Jos </a:t>
            </a:r>
            <a:r>
              <a:rPr lang="en-US" dirty="0" err="1">
                <a:cs typeface="Calibri"/>
              </a:rPr>
              <a:t>hanan</a:t>
            </a:r>
            <a:r>
              <a:rPr lang="en-US" dirty="0">
                <a:cs typeface="Calibri"/>
              </a:rPr>
              <a:t> </a:t>
            </a:r>
            <a:r>
              <a:rPr lang="en-US" dirty="0" err="1">
                <a:cs typeface="Calibri"/>
              </a:rPr>
              <a:t>virtaama</a:t>
            </a:r>
            <a:r>
              <a:rPr lang="en-US" dirty="0">
                <a:cs typeface="Calibri"/>
              </a:rPr>
              <a:t> on </a:t>
            </a:r>
            <a:r>
              <a:rPr lang="en-US" dirty="0" err="1">
                <a:cs typeface="Calibri"/>
              </a:rPr>
              <a:t>suositusta</a:t>
            </a:r>
            <a:r>
              <a:rPr lang="en-US" dirty="0">
                <a:cs typeface="Calibri"/>
              </a:rPr>
              <a:t> </a:t>
            </a:r>
            <a:r>
              <a:rPr lang="en-US" dirty="0" err="1">
                <a:cs typeface="Calibri"/>
              </a:rPr>
              <a:t>korkeampi</a:t>
            </a:r>
            <a:r>
              <a:rPr lang="en-US" dirty="0">
                <a:cs typeface="Calibri"/>
              </a:rPr>
              <a:t>: </a:t>
            </a:r>
            <a:r>
              <a:rPr lang="en-US" dirty="0" err="1">
                <a:cs typeface="Calibri"/>
              </a:rPr>
              <a:t>kuinka</a:t>
            </a:r>
            <a:r>
              <a:rPr lang="en-US" dirty="0">
                <a:cs typeface="Calibri"/>
              </a:rPr>
              <a:t> </a:t>
            </a:r>
            <a:r>
              <a:rPr lang="en-US" dirty="0" err="1">
                <a:cs typeface="Calibri"/>
              </a:rPr>
              <a:t>monta</a:t>
            </a:r>
            <a:r>
              <a:rPr lang="en-US" dirty="0">
                <a:cs typeface="Calibri"/>
              </a:rPr>
              <a:t> </a:t>
            </a:r>
            <a:r>
              <a:rPr lang="en-US" dirty="0" err="1">
                <a:cs typeface="Calibri"/>
              </a:rPr>
              <a:t>litraa</a:t>
            </a:r>
            <a:r>
              <a:rPr lang="en-US" dirty="0">
                <a:cs typeface="Calibri"/>
              </a:rPr>
              <a:t> </a:t>
            </a:r>
            <a:r>
              <a:rPr lang="en-US" dirty="0" err="1">
                <a:cs typeface="Calibri"/>
              </a:rPr>
              <a:t>vettä</a:t>
            </a:r>
            <a:r>
              <a:rPr lang="en-US" dirty="0">
                <a:cs typeface="Calibri"/>
              </a:rPr>
              <a:t> </a:t>
            </a:r>
            <a:r>
              <a:rPr lang="en-US" dirty="0" err="1">
                <a:cs typeface="Calibri"/>
              </a:rPr>
              <a:t>menee</a:t>
            </a:r>
            <a:r>
              <a:rPr lang="en-US" dirty="0">
                <a:cs typeface="Calibri"/>
              </a:rPr>
              <a:t> </a:t>
            </a:r>
            <a:r>
              <a:rPr lang="en-US" dirty="0" err="1">
                <a:cs typeface="Calibri"/>
              </a:rPr>
              <a:t>minuutissa</a:t>
            </a:r>
            <a:r>
              <a:rPr lang="en-US" dirty="0">
                <a:cs typeface="Calibri"/>
              </a:rPr>
              <a:t> </a:t>
            </a:r>
            <a:r>
              <a:rPr lang="en-US" dirty="0" err="1">
                <a:cs typeface="Calibri"/>
              </a:rPr>
              <a:t>hukkaan</a:t>
            </a:r>
            <a:r>
              <a:rPr lang="en-US" dirty="0">
                <a:cs typeface="Calibri"/>
              </a:rPr>
              <a:t> </a:t>
            </a:r>
            <a:r>
              <a:rPr lang="en-US" dirty="0" err="1">
                <a:cs typeface="Calibri"/>
              </a:rPr>
              <a:t>mitattavalla</a:t>
            </a:r>
            <a:r>
              <a:rPr lang="en-US" dirty="0">
                <a:cs typeface="Calibri"/>
              </a:rPr>
              <a:t> </a:t>
            </a:r>
            <a:r>
              <a:rPr lang="en-US" dirty="0" err="1">
                <a:cs typeface="Calibri"/>
              </a:rPr>
              <a:t>hanalla</a:t>
            </a:r>
            <a:r>
              <a:rPr lang="en-US" dirty="0">
                <a:cs typeface="Calibri"/>
              </a:rPr>
              <a:t>? </a:t>
            </a:r>
            <a:r>
              <a:rPr lang="en-US" dirty="0" err="1">
                <a:cs typeface="Calibri"/>
              </a:rPr>
              <a:t>Paljon</a:t>
            </a:r>
            <a:r>
              <a:rPr lang="en-US" dirty="0">
                <a:cs typeface="Calibri"/>
              </a:rPr>
              <a:t> </a:t>
            </a:r>
            <a:r>
              <a:rPr lang="en-US" dirty="0" err="1">
                <a:cs typeface="Calibri"/>
              </a:rPr>
              <a:t>vettä</a:t>
            </a:r>
            <a:r>
              <a:rPr lang="en-US" dirty="0">
                <a:cs typeface="Calibri"/>
              </a:rPr>
              <a:t> </a:t>
            </a:r>
            <a:r>
              <a:rPr lang="en-US" dirty="0" err="1">
                <a:cs typeface="Calibri"/>
              </a:rPr>
              <a:t>menee</a:t>
            </a:r>
            <a:r>
              <a:rPr lang="en-US" dirty="0">
                <a:cs typeface="Calibri"/>
              </a:rPr>
              <a:t> </a:t>
            </a:r>
            <a:r>
              <a:rPr lang="en-US" dirty="0" err="1">
                <a:cs typeface="Calibri"/>
              </a:rPr>
              <a:t>hukkaan</a:t>
            </a:r>
            <a:r>
              <a:rPr lang="en-US" dirty="0">
                <a:cs typeface="Calibri"/>
              </a:rPr>
              <a:t> </a:t>
            </a:r>
            <a:r>
              <a:rPr lang="en-US" dirty="0" err="1">
                <a:cs typeface="Calibri"/>
              </a:rPr>
              <a:t>kuukaudessa</a:t>
            </a:r>
            <a:r>
              <a:rPr lang="en-US" dirty="0">
                <a:cs typeface="Calibri"/>
              </a:rPr>
              <a:t> tai </a:t>
            </a:r>
            <a:r>
              <a:rPr lang="en-US" dirty="0" err="1">
                <a:cs typeface="Calibri"/>
              </a:rPr>
              <a:t>vuodessa</a:t>
            </a:r>
            <a:r>
              <a:rPr lang="en-US" dirty="0">
                <a:cs typeface="Calibri"/>
              </a:rPr>
              <a:t>?</a:t>
            </a:r>
          </a:p>
          <a:p>
            <a:pPr marL="171450" indent="-171450">
              <a:buFontTx/>
              <a:buChar char="-"/>
            </a:pPr>
            <a:r>
              <a:rPr lang="en-US" dirty="0" err="1">
                <a:cs typeface="Calibri"/>
              </a:rPr>
              <a:t>Ottakaa</a:t>
            </a:r>
            <a:r>
              <a:rPr lang="en-US" dirty="0">
                <a:cs typeface="Calibri"/>
              </a:rPr>
              <a:t> </a:t>
            </a:r>
            <a:r>
              <a:rPr lang="en-US" dirty="0" err="1">
                <a:cs typeface="Calibri"/>
              </a:rPr>
              <a:t>aikaa</a:t>
            </a:r>
            <a:r>
              <a:rPr lang="en-US" dirty="0">
                <a:cs typeface="Calibri"/>
              </a:rPr>
              <a:t> </a:t>
            </a:r>
            <a:r>
              <a:rPr lang="en-US" dirty="0" err="1">
                <a:cs typeface="Calibri"/>
              </a:rPr>
              <a:t>paljon</a:t>
            </a:r>
            <a:r>
              <a:rPr lang="en-US" dirty="0">
                <a:cs typeface="Calibri"/>
              </a:rPr>
              <a:t> </a:t>
            </a:r>
            <a:r>
              <a:rPr lang="en-US" dirty="0" err="1">
                <a:cs typeface="Calibri"/>
              </a:rPr>
              <a:t>käsienpesussa</a:t>
            </a:r>
            <a:r>
              <a:rPr lang="en-US" dirty="0">
                <a:cs typeface="Calibri"/>
              </a:rPr>
              <a:t> </a:t>
            </a:r>
            <a:r>
              <a:rPr lang="en-US" dirty="0" err="1">
                <a:cs typeface="Calibri"/>
              </a:rPr>
              <a:t>käsien</a:t>
            </a:r>
            <a:r>
              <a:rPr lang="en-US" dirty="0">
                <a:cs typeface="Calibri"/>
              </a:rPr>
              <a:t> </a:t>
            </a:r>
            <a:r>
              <a:rPr lang="en-US" dirty="0" err="1">
                <a:cs typeface="Calibri"/>
              </a:rPr>
              <a:t>saippuoimiseen</a:t>
            </a:r>
            <a:r>
              <a:rPr lang="en-US" dirty="0">
                <a:cs typeface="Calibri"/>
              </a:rPr>
              <a:t> </a:t>
            </a:r>
            <a:r>
              <a:rPr lang="en-US" dirty="0" err="1">
                <a:cs typeface="Calibri"/>
              </a:rPr>
              <a:t>menee</a:t>
            </a:r>
            <a:r>
              <a:rPr lang="en-US" dirty="0">
                <a:cs typeface="Calibri"/>
              </a:rPr>
              <a:t> </a:t>
            </a:r>
            <a:r>
              <a:rPr lang="en-US" dirty="0" err="1">
                <a:cs typeface="Calibri"/>
              </a:rPr>
              <a:t>aikaa</a:t>
            </a:r>
            <a:r>
              <a:rPr lang="en-US" dirty="0">
                <a:cs typeface="Calibri"/>
              </a:rPr>
              <a:t>. </a:t>
            </a:r>
            <a:r>
              <a:rPr lang="en-US" dirty="0" err="1">
                <a:cs typeface="Calibri"/>
              </a:rPr>
              <a:t>Paljon</a:t>
            </a:r>
            <a:r>
              <a:rPr lang="en-US" dirty="0">
                <a:cs typeface="Calibri"/>
              </a:rPr>
              <a:t> </a:t>
            </a:r>
            <a:r>
              <a:rPr lang="en-US" dirty="0" err="1">
                <a:cs typeface="Calibri"/>
              </a:rPr>
              <a:t>vettä</a:t>
            </a:r>
            <a:r>
              <a:rPr lang="en-US" dirty="0">
                <a:cs typeface="Calibri"/>
              </a:rPr>
              <a:t> </a:t>
            </a:r>
            <a:r>
              <a:rPr lang="en-US" dirty="0" err="1">
                <a:cs typeface="Calibri"/>
              </a:rPr>
              <a:t>kuluu</a:t>
            </a:r>
            <a:r>
              <a:rPr lang="en-US" dirty="0">
                <a:cs typeface="Calibri"/>
              </a:rPr>
              <a:t> </a:t>
            </a:r>
            <a:r>
              <a:rPr lang="en-US" dirty="0" err="1">
                <a:cs typeface="Calibri"/>
              </a:rPr>
              <a:t>enemmän</a:t>
            </a:r>
            <a:r>
              <a:rPr lang="en-US" dirty="0">
                <a:cs typeface="Calibri"/>
              </a:rPr>
              <a:t>, </a:t>
            </a:r>
            <a:r>
              <a:rPr lang="en-US" dirty="0" err="1">
                <a:cs typeface="Calibri"/>
              </a:rPr>
              <a:t>jos</a:t>
            </a:r>
            <a:r>
              <a:rPr lang="en-US" dirty="0">
                <a:cs typeface="Calibri"/>
              </a:rPr>
              <a:t> </a:t>
            </a:r>
            <a:r>
              <a:rPr lang="en-US" dirty="0" err="1">
                <a:cs typeface="Calibri"/>
              </a:rPr>
              <a:t>hana</a:t>
            </a:r>
            <a:r>
              <a:rPr lang="en-US" dirty="0">
                <a:cs typeface="Calibri"/>
              </a:rPr>
              <a:t> on </a:t>
            </a:r>
            <a:r>
              <a:rPr lang="en-US" dirty="0" err="1">
                <a:cs typeface="Calibri"/>
              </a:rPr>
              <a:t>auki</a:t>
            </a:r>
            <a:r>
              <a:rPr lang="en-US" dirty="0">
                <a:cs typeface="Calibri"/>
              </a:rPr>
              <a:t> </a:t>
            </a:r>
            <a:r>
              <a:rPr lang="en-US" dirty="0" err="1">
                <a:cs typeface="Calibri"/>
              </a:rPr>
              <a:t>saippuoinnin</a:t>
            </a:r>
            <a:r>
              <a:rPr lang="en-US" dirty="0">
                <a:cs typeface="Calibri"/>
              </a:rPr>
              <a:t> </a:t>
            </a:r>
            <a:r>
              <a:rPr lang="en-US" dirty="0" err="1">
                <a:cs typeface="Calibri"/>
              </a:rPr>
              <a:t>ajan</a:t>
            </a:r>
            <a:r>
              <a:rPr lang="en-US" dirty="0">
                <a:cs typeface="Calibri"/>
              </a:rPr>
              <a:t> </a:t>
            </a:r>
            <a:r>
              <a:rPr lang="en-US" dirty="0" err="1">
                <a:cs typeface="Calibri"/>
              </a:rPr>
              <a:t>verrattuna</a:t>
            </a:r>
            <a:r>
              <a:rPr lang="en-US" dirty="0">
                <a:cs typeface="Calibri"/>
              </a:rPr>
              <a:t> </a:t>
            </a:r>
            <a:r>
              <a:rPr lang="en-US" dirty="0" err="1">
                <a:cs typeface="Calibri"/>
              </a:rPr>
              <a:t>siihen</a:t>
            </a:r>
            <a:r>
              <a:rPr lang="en-US" dirty="0">
                <a:cs typeface="Calibri"/>
              </a:rPr>
              <a:t>, </a:t>
            </a:r>
            <a:r>
              <a:rPr lang="en-US" dirty="0" err="1">
                <a:cs typeface="Calibri"/>
              </a:rPr>
              <a:t>että</a:t>
            </a:r>
            <a:r>
              <a:rPr lang="en-US" dirty="0">
                <a:cs typeface="Calibri"/>
              </a:rPr>
              <a:t> </a:t>
            </a:r>
            <a:r>
              <a:rPr lang="en-US" dirty="0" err="1">
                <a:cs typeface="Calibri"/>
              </a:rPr>
              <a:t>hana</a:t>
            </a:r>
            <a:r>
              <a:rPr lang="en-US" dirty="0">
                <a:cs typeface="Calibri"/>
              </a:rPr>
              <a:t> on </a:t>
            </a:r>
            <a:r>
              <a:rPr lang="en-US" dirty="0" err="1">
                <a:cs typeface="Calibri"/>
              </a:rPr>
              <a:t>kiinni</a:t>
            </a:r>
            <a:r>
              <a:rPr lang="en-US" dirty="0">
                <a:cs typeface="Calibri"/>
              </a:rPr>
              <a:t>?</a:t>
            </a:r>
          </a:p>
          <a:p>
            <a:endParaRPr lang="en-US" dirty="0">
              <a:cs typeface="Calibri"/>
            </a:endParaRPr>
          </a:p>
          <a:p>
            <a:r>
              <a:rPr lang="en-US" dirty="0">
                <a:cs typeface="Calibri"/>
              </a:rPr>
              <a:t>Huom! </a:t>
            </a:r>
            <a:r>
              <a:rPr lang="en-US" dirty="0" err="1">
                <a:cs typeface="Calibri"/>
              </a:rPr>
              <a:t>Poresuuttimella</a:t>
            </a:r>
            <a:r>
              <a:rPr lang="en-US" dirty="0">
                <a:cs typeface="Calibri"/>
              </a:rPr>
              <a:t> </a:t>
            </a:r>
            <a:r>
              <a:rPr lang="en-US" dirty="0" err="1">
                <a:cs typeface="Calibri"/>
              </a:rPr>
              <a:t>virtaus</a:t>
            </a:r>
            <a:r>
              <a:rPr lang="en-US" dirty="0">
                <a:cs typeface="Calibri"/>
              </a:rPr>
              <a:t> </a:t>
            </a:r>
            <a:r>
              <a:rPr lang="en-US" dirty="0" err="1">
                <a:cs typeface="Calibri"/>
              </a:rPr>
              <a:t>voi</a:t>
            </a:r>
            <a:r>
              <a:rPr lang="en-US" dirty="0">
                <a:cs typeface="Calibri"/>
              </a:rPr>
              <a:t> olla </a:t>
            </a:r>
            <a:r>
              <a:rPr lang="en-US" dirty="0" err="1">
                <a:cs typeface="Calibri"/>
              </a:rPr>
              <a:t>huomattavasti</a:t>
            </a:r>
            <a:r>
              <a:rPr lang="en-US" dirty="0">
                <a:cs typeface="Calibri"/>
              </a:rPr>
              <a:t> </a:t>
            </a:r>
            <a:r>
              <a:rPr lang="en-US" dirty="0" err="1">
                <a:cs typeface="Calibri"/>
              </a:rPr>
              <a:t>alhaisempi</a:t>
            </a:r>
            <a:r>
              <a:rPr lang="en-US" dirty="0">
                <a:cs typeface="Calibri"/>
              </a:rPr>
              <a:t>, </a:t>
            </a:r>
            <a:r>
              <a:rPr lang="en-US" dirty="0" err="1">
                <a:cs typeface="Calibri"/>
              </a:rPr>
              <a:t>vaikka</a:t>
            </a:r>
            <a:r>
              <a:rPr lang="en-US" dirty="0">
                <a:cs typeface="Calibri"/>
              </a:rPr>
              <a:t> </a:t>
            </a:r>
            <a:r>
              <a:rPr lang="en-US" dirty="0" err="1">
                <a:cs typeface="Calibri"/>
              </a:rPr>
              <a:t>tuntuma</a:t>
            </a:r>
            <a:r>
              <a:rPr lang="en-US" dirty="0">
                <a:cs typeface="Calibri"/>
              </a:rPr>
              <a:t> </a:t>
            </a:r>
            <a:r>
              <a:rPr lang="en-US" dirty="0" err="1">
                <a:cs typeface="Calibri"/>
              </a:rPr>
              <a:t>esim</a:t>
            </a:r>
            <a:r>
              <a:rPr lang="en-US" dirty="0">
                <a:cs typeface="Calibri"/>
              </a:rPr>
              <a:t>. </a:t>
            </a:r>
            <a:r>
              <a:rPr lang="en-US" dirty="0" err="1">
                <a:cs typeface="Calibri"/>
              </a:rPr>
              <a:t>käsienpesussa</a:t>
            </a:r>
            <a:r>
              <a:rPr lang="en-US" dirty="0">
                <a:cs typeface="Calibri"/>
              </a:rPr>
              <a:t> on </a:t>
            </a:r>
            <a:r>
              <a:rPr lang="en-US" dirty="0" err="1">
                <a:cs typeface="Calibri"/>
              </a:rPr>
              <a:t>sama</a:t>
            </a:r>
            <a:r>
              <a:rPr lang="en-US" dirty="0">
                <a:cs typeface="Calibri"/>
              </a:rPr>
              <a:t> </a:t>
            </a:r>
            <a:r>
              <a:rPr lang="en-US" dirty="0" err="1">
                <a:cs typeface="Calibri"/>
              </a:rPr>
              <a:t>kuin</a:t>
            </a:r>
            <a:r>
              <a:rPr lang="en-US" dirty="0">
                <a:cs typeface="Calibri"/>
              </a:rPr>
              <a:t> </a:t>
            </a:r>
            <a:r>
              <a:rPr lang="en-US" dirty="0" err="1">
                <a:cs typeface="Calibri"/>
              </a:rPr>
              <a:t>normaalilla</a:t>
            </a:r>
            <a:r>
              <a:rPr lang="en-US" dirty="0">
                <a:cs typeface="Calibri"/>
              </a:rPr>
              <a:t> </a:t>
            </a:r>
            <a:r>
              <a:rPr lang="en-US" dirty="0" err="1">
                <a:cs typeface="Calibri"/>
              </a:rPr>
              <a:t>suuttimella</a:t>
            </a:r>
            <a:r>
              <a:rPr lang="en-US" dirty="0">
                <a:cs typeface="Calibri"/>
              </a:rPr>
              <a:t> ja 6 l/min </a:t>
            </a:r>
            <a:r>
              <a:rPr lang="en-US" dirty="0" err="1">
                <a:cs typeface="Calibri"/>
              </a:rPr>
              <a:t>virtauksella</a:t>
            </a:r>
            <a:r>
              <a:rPr lang="en-US" dirty="0">
                <a:cs typeface="Calibri"/>
              </a:rPr>
              <a:t>.</a:t>
            </a: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cs typeface="Calibri"/>
              </a:rPr>
              <a:t>Jos mittaria ei ole käytettävissä tai virtaamaa halutaan mitata kotona: </a:t>
            </a:r>
            <a:r>
              <a:rPr lang="fi-FI" sz="2800" b="0" i="0" dirty="0">
                <a:solidFill>
                  <a:srgbClr val="222222"/>
                </a:solidFill>
                <a:effectLst/>
                <a:latin typeface="arial" panose="020B0604020202020204" pitchFamily="34" charset="0"/>
              </a:rPr>
              <a:t>Laita ämpäri hanan alle ja valuta vettä ämpäriin täysillä 30 sekunnin ajan. Mittaa paljon ämpärissä on vettä ja laske paljon vettä tulee minuutissa, eli kerro mitattu tulos kahdella. Jos esimerkiksi puolessa minuutissa ämpäriin kertyy 8 litraa vettä, on hanan virtaama 16 litraa minuutissa.</a:t>
            </a:r>
          </a:p>
        </p:txBody>
      </p:sp>
      <p:sp>
        <p:nvSpPr>
          <p:cNvPr id="4" name="Slide Number Placeholder 3"/>
          <p:cNvSpPr>
            <a:spLocks noGrp="1"/>
          </p:cNvSpPr>
          <p:nvPr>
            <p:ph type="sldNum" sz="quarter" idx="5"/>
          </p:nvPr>
        </p:nvSpPr>
        <p:spPr/>
        <p:txBody>
          <a:bodyPr/>
          <a:lstStyle/>
          <a:p>
            <a:fld id="{3CFE7CC6-4DD1-DF4D-8F83-5FF54E114E16}" type="slidenum">
              <a:rPr lang="en-FI" smtClean="0"/>
              <a:t>2</a:t>
            </a:fld>
            <a:endParaRPr lang="en-FI"/>
          </a:p>
        </p:txBody>
      </p:sp>
    </p:spTree>
    <p:extLst>
      <p:ext uri="{BB962C8B-B14F-4D97-AF65-F5344CB8AC3E}">
        <p14:creationId xmlns:p14="http://schemas.microsoft.com/office/powerpoint/2010/main" val="2859027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Valoisuusmittarilla</a:t>
            </a:r>
            <a:r>
              <a:rPr lang="en-US" dirty="0">
                <a:cs typeface="Calibri"/>
              </a:rPr>
              <a:t> </a:t>
            </a:r>
            <a:r>
              <a:rPr lang="en-US" dirty="0" err="1">
                <a:cs typeface="Calibri"/>
              </a:rPr>
              <a:t>voidaan</a:t>
            </a:r>
            <a:r>
              <a:rPr lang="en-US" dirty="0">
                <a:cs typeface="Calibri"/>
              </a:rPr>
              <a:t> testata </a:t>
            </a:r>
            <a:r>
              <a:rPr lang="en-US" dirty="0" err="1">
                <a:cs typeface="Calibri"/>
              </a:rPr>
              <a:t>tilan</a:t>
            </a:r>
            <a:r>
              <a:rPr lang="en-US" dirty="0">
                <a:cs typeface="Calibri"/>
              </a:rPr>
              <a:t> </a:t>
            </a:r>
            <a:r>
              <a:rPr lang="en-US" dirty="0" err="1">
                <a:cs typeface="Calibri"/>
              </a:rPr>
              <a:t>eri</a:t>
            </a:r>
            <a:r>
              <a:rPr lang="en-US" dirty="0">
                <a:cs typeface="Calibri"/>
              </a:rPr>
              <a:t> </a:t>
            </a:r>
            <a:r>
              <a:rPr lang="en-US" dirty="0" err="1">
                <a:cs typeface="Calibri"/>
              </a:rPr>
              <a:t>osien</a:t>
            </a:r>
            <a:r>
              <a:rPr lang="en-US" dirty="0">
                <a:cs typeface="Calibri"/>
              </a:rPr>
              <a:t> </a:t>
            </a:r>
            <a:r>
              <a:rPr lang="en-US" dirty="0" err="1">
                <a:cs typeface="Calibri"/>
              </a:rPr>
              <a:t>valoisuutta</a:t>
            </a:r>
            <a:r>
              <a:rPr lang="en-US" dirty="0">
                <a:cs typeface="Calibri"/>
              </a:rPr>
              <a:t> ja </a:t>
            </a:r>
            <a:r>
              <a:rPr lang="en-US" dirty="0" err="1">
                <a:cs typeface="Calibri"/>
              </a:rPr>
              <a:t>pohtia</a:t>
            </a:r>
            <a:r>
              <a:rPr lang="en-US" dirty="0">
                <a:cs typeface="Calibri"/>
              </a:rPr>
              <a:t>, </a:t>
            </a:r>
            <a:r>
              <a:rPr lang="en-US" dirty="0" err="1">
                <a:cs typeface="Calibri"/>
              </a:rPr>
              <a:t>onko</a:t>
            </a:r>
            <a:r>
              <a:rPr lang="en-US" dirty="0">
                <a:cs typeface="Calibri"/>
              </a:rPr>
              <a:t> </a:t>
            </a:r>
            <a:r>
              <a:rPr lang="en-US" dirty="0" err="1">
                <a:cs typeface="Calibri"/>
              </a:rPr>
              <a:t>tilassa</a:t>
            </a:r>
            <a:r>
              <a:rPr lang="en-US" dirty="0">
                <a:cs typeface="Calibri"/>
              </a:rPr>
              <a:t> </a:t>
            </a:r>
            <a:r>
              <a:rPr lang="en-US" dirty="0" err="1">
                <a:cs typeface="Calibri"/>
              </a:rPr>
              <a:t>käytetty</a:t>
            </a:r>
            <a:r>
              <a:rPr lang="en-US" dirty="0">
                <a:cs typeface="Calibri"/>
              </a:rPr>
              <a:t> </a:t>
            </a:r>
            <a:r>
              <a:rPr lang="en-US" dirty="0" err="1">
                <a:cs typeface="Calibri"/>
              </a:rPr>
              <a:t>tarpeettomasti</a:t>
            </a:r>
            <a:r>
              <a:rPr lang="en-US" dirty="0">
                <a:cs typeface="Calibri"/>
              </a:rPr>
              <a:t> </a:t>
            </a:r>
            <a:r>
              <a:rPr lang="en-US" dirty="0" err="1">
                <a:cs typeface="Calibri"/>
              </a:rPr>
              <a:t>valaistusta</a:t>
            </a:r>
            <a:r>
              <a:rPr lang="en-US" dirty="0">
                <a:cs typeface="Calibri"/>
              </a:rPr>
              <a:t>. Onko </a:t>
            </a:r>
            <a:r>
              <a:rPr lang="en-US" dirty="0" err="1">
                <a:cs typeface="Calibri"/>
              </a:rPr>
              <a:t>valaistusta</a:t>
            </a:r>
            <a:r>
              <a:rPr lang="en-US" dirty="0">
                <a:cs typeface="Calibri"/>
              </a:rPr>
              <a:t> </a:t>
            </a:r>
            <a:r>
              <a:rPr lang="en-US" dirty="0" err="1">
                <a:cs typeface="Calibri"/>
              </a:rPr>
              <a:t>tarpeen</a:t>
            </a:r>
            <a:r>
              <a:rPr lang="en-US" dirty="0">
                <a:cs typeface="Calibri"/>
              </a:rPr>
              <a:t> </a:t>
            </a:r>
            <a:r>
              <a:rPr lang="en-US" dirty="0" err="1">
                <a:cs typeface="Calibri"/>
              </a:rPr>
              <a:t>vähentää</a:t>
            </a:r>
            <a:r>
              <a:rPr lang="en-US" dirty="0">
                <a:cs typeface="Calibri"/>
              </a:rPr>
              <a:t> tai </a:t>
            </a:r>
            <a:r>
              <a:rPr lang="en-US" dirty="0" err="1">
                <a:cs typeface="Calibri"/>
              </a:rPr>
              <a:t>lisätä</a:t>
            </a:r>
            <a:r>
              <a:rPr lang="en-US" dirty="0">
                <a:cs typeface="Calibri"/>
              </a:rPr>
              <a:t>? </a:t>
            </a:r>
            <a:r>
              <a:rPr lang="en-US" dirty="0" err="1">
                <a:cs typeface="Calibri"/>
              </a:rPr>
              <a:t>Voidaanko</a:t>
            </a:r>
            <a:r>
              <a:rPr lang="en-US" dirty="0">
                <a:cs typeface="Calibri"/>
              </a:rPr>
              <a:t> </a:t>
            </a:r>
            <a:r>
              <a:rPr lang="en-US" dirty="0" err="1">
                <a:cs typeface="Calibri"/>
              </a:rPr>
              <a:t>valoisuutta</a:t>
            </a:r>
            <a:r>
              <a:rPr lang="en-US" dirty="0">
                <a:cs typeface="Calibri"/>
              </a:rPr>
              <a:t> </a:t>
            </a:r>
            <a:r>
              <a:rPr lang="en-US" dirty="0" err="1">
                <a:cs typeface="Calibri"/>
              </a:rPr>
              <a:t>säätää</a:t>
            </a:r>
            <a:r>
              <a:rPr lang="en-US" dirty="0">
                <a:cs typeface="Calibri"/>
              </a:rPr>
              <a:t> </a:t>
            </a:r>
            <a:r>
              <a:rPr lang="en-US" dirty="0" err="1">
                <a:cs typeface="Calibri"/>
              </a:rPr>
              <a:t>luokkatilassa</a:t>
            </a:r>
            <a:r>
              <a:rPr lang="en-US" dirty="0">
                <a:cs typeface="Calibri"/>
              </a:rPr>
              <a:t> </a:t>
            </a:r>
            <a:r>
              <a:rPr lang="en-US" dirty="0" err="1">
                <a:cs typeface="Calibri"/>
              </a:rPr>
              <a:t>sopivalle</a:t>
            </a:r>
            <a:r>
              <a:rPr lang="en-US" dirty="0">
                <a:cs typeface="Calibri"/>
              </a:rPr>
              <a:t> </a:t>
            </a:r>
            <a:r>
              <a:rPr lang="en-US" dirty="0" err="1">
                <a:cs typeface="Calibri"/>
              </a:rPr>
              <a:t>tasolle</a:t>
            </a:r>
            <a:r>
              <a:rPr lang="en-US" dirty="0">
                <a:cs typeface="Calibri"/>
              </a:rPr>
              <a:t>? </a:t>
            </a:r>
            <a:r>
              <a:rPr lang="en-US" dirty="0" err="1">
                <a:cs typeface="Calibri"/>
              </a:rPr>
              <a:t>Paljonko</a:t>
            </a:r>
            <a:r>
              <a:rPr lang="en-US" dirty="0">
                <a:cs typeface="Calibri"/>
              </a:rPr>
              <a:t> </a:t>
            </a:r>
            <a:r>
              <a:rPr lang="en-US" dirty="0" err="1">
                <a:cs typeface="Calibri"/>
              </a:rPr>
              <a:t>luonnonvaloa</a:t>
            </a:r>
            <a:r>
              <a:rPr lang="en-US" dirty="0">
                <a:cs typeface="Calibri"/>
              </a:rPr>
              <a:t> on?</a:t>
            </a:r>
          </a:p>
          <a:p>
            <a:endParaRPr lang="en-US" dirty="0">
              <a:cs typeface="Calibri"/>
            </a:endParaRPr>
          </a:p>
          <a:p>
            <a:r>
              <a:rPr lang="en-US" dirty="0">
                <a:cs typeface="Calibri"/>
              </a:rPr>
              <a:t>Jos </a:t>
            </a:r>
            <a:r>
              <a:rPr lang="en-US" dirty="0" err="1">
                <a:cs typeface="Calibri"/>
              </a:rPr>
              <a:t>lähistöllä</a:t>
            </a:r>
            <a:r>
              <a:rPr lang="en-US" dirty="0">
                <a:cs typeface="Calibri"/>
              </a:rPr>
              <a:t> on </a:t>
            </a:r>
            <a:r>
              <a:rPr lang="en-US" dirty="0" err="1">
                <a:cs typeface="Calibri"/>
              </a:rPr>
              <a:t>erilaisia</a:t>
            </a:r>
            <a:r>
              <a:rPr lang="en-US" dirty="0">
                <a:cs typeface="Calibri"/>
              </a:rPr>
              <a:t> </a:t>
            </a:r>
            <a:r>
              <a:rPr lang="en-US" dirty="0" err="1">
                <a:cs typeface="Calibri"/>
              </a:rPr>
              <a:t>lamppuja</a:t>
            </a:r>
            <a:r>
              <a:rPr lang="en-US" dirty="0">
                <a:cs typeface="Calibri"/>
              </a:rPr>
              <a:t> (</a:t>
            </a:r>
            <a:r>
              <a:rPr lang="en-US" dirty="0" err="1">
                <a:cs typeface="Calibri"/>
              </a:rPr>
              <a:t>loisteputki</a:t>
            </a:r>
            <a:r>
              <a:rPr lang="en-US" dirty="0">
                <a:cs typeface="Calibri"/>
              </a:rPr>
              <a:t>, LED) </a:t>
            </a:r>
            <a:r>
              <a:rPr lang="en-US" dirty="0" err="1">
                <a:cs typeface="Calibri"/>
              </a:rPr>
              <a:t>voidaan</a:t>
            </a:r>
            <a:r>
              <a:rPr lang="en-US" dirty="0">
                <a:cs typeface="Calibri"/>
              </a:rPr>
              <a:t> testata </a:t>
            </a:r>
            <a:r>
              <a:rPr lang="en-US" dirty="0" err="1">
                <a:cs typeface="Calibri"/>
              </a:rPr>
              <a:t>näiden</a:t>
            </a:r>
            <a:r>
              <a:rPr lang="en-US" dirty="0">
                <a:cs typeface="Calibri"/>
              </a:rPr>
              <a:t> </a:t>
            </a:r>
            <a:r>
              <a:rPr lang="en-US" dirty="0" err="1">
                <a:cs typeface="Calibri"/>
              </a:rPr>
              <a:t>eroja</a:t>
            </a:r>
            <a:r>
              <a:rPr lang="en-US" dirty="0">
                <a:cs typeface="Calibri"/>
              </a:rPr>
              <a:t>, </a:t>
            </a:r>
            <a:r>
              <a:rPr lang="en-US" dirty="0" err="1">
                <a:cs typeface="Calibri"/>
              </a:rPr>
              <a:t>kuinka</a:t>
            </a:r>
            <a:r>
              <a:rPr lang="en-US" dirty="0">
                <a:cs typeface="Calibri"/>
              </a:rPr>
              <a:t> </a:t>
            </a:r>
            <a:r>
              <a:rPr lang="en-US" dirty="0" err="1">
                <a:cs typeface="Calibri"/>
              </a:rPr>
              <a:t>suuri</a:t>
            </a:r>
            <a:r>
              <a:rPr lang="en-US" dirty="0">
                <a:cs typeface="Calibri"/>
              </a:rPr>
              <a:t> </a:t>
            </a:r>
            <a:r>
              <a:rPr lang="en-US" dirty="0" err="1">
                <a:cs typeface="Calibri"/>
              </a:rPr>
              <a:t>valaistusvoimakkuus</a:t>
            </a:r>
            <a:r>
              <a:rPr lang="en-US" dirty="0">
                <a:cs typeface="Calibri"/>
              </a:rPr>
              <a:t> </a:t>
            </a:r>
            <a:r>
              <a:rPr lang="en-US" dirty="0" err="1">
                <a:cs typeface="Calibri"/>
              </a:rPr>
              <a:t>eri</a:t>
            </a:r>
            <a:r>
              <a:rPr lang="en-US" dirty="0">
                <a:cs typeface="Calibri"/>
              </a:rPr>
              <a:t> </a:t>
            </a:r>
            <a:r>
              <a:rPr lang="en-US" dirty="0" err="1">
                <a:cs typeface="Calibri"/>
              </a:rPr>
              <a:t>lamppumalleilla</a:t>
            </a:r>
            <a:r>
              <a:rPr lang="en-US" dirty="0">
                <a:cs typeface="Calibri"/>
              </a:rPr>
              <a:t> on? </a:t>
            </a:r>
            <a:r>
              <a:rPr lang="en-US" dirty="0" err="1">
                <a:cs typeface="Calibri"/>
              </a:rPr>
              <a:t>Voidaan</a:t>
            </a:r>
            <a:r>
              <a:rPr lang="en-US" dirty="0">
                <a:cs typeface="Calibri"/>
              </a:rPr>
              <a:t> </a:t>
            </a:r>
            <a:r>
              <a:rPr lang="en-US" dirty="0" err="1">
                <a:cs typeface="Calibri"/>
              </a:rPr>
              <a:t>ottaa</a:t>
            </a:r>
            <a:r>
              <a:rPr lang="en-US" dirty="0">
                <a:cs typeface="Calibri"/>
              </a:rPr>
              <a:t> </a:t>
            </a:r>
            <a:r>
              <a:rPr lang="en-US" dirty="0" err="1">
                <a:cs typeface="Calibri"/>
              </a:rPr>
              <a:t>selvää</a:t>
            </a:r>
            <a:r>
              <a:rPr lang="en-US" dirty="0">
                <a:cs typeface="Calibri"/>
              </a:rPr>
              <a:t> </a:t>
            </a:r>
            <a:r>
              <a:rPr lang="en-US" dirty="0" err="1">
                <a:cs typeface="Calibri"/>
              </a:rPr>
              <a:t>lamppujen</a:t>
            </a:r>
            <a:r>
              <a:rPr lang="en-US" dirty="0">
                <a:cs typeface="Calibri"/>
              </a:rPr>
              <a:t> </a:t>
            </a:r>
            <a:r>
              <a:rPr lang="en-US" dirty="0" err="1">
                <a:cs typeface="Calibri"/>
              </a:rPr>
              <a:t>tehoista</a:t>
            </a:r>
            <a:r>
              <a:rPr lang="en-US" dirty="0">
                <a:cs typeface="Calibri"/>
              </a:rPr>
              <a:t>, </a:t>
            </a:r>
            <a:r>
              <a:rPr lang="en-US" dirty="0" err="1">
                <a:cs typeface="Calibri"/>
              </a:rPr>
              <a:t>jos</a:t>
            </a:r>
            <a:r>
              <a:rPr lang="en-US" dirty="0">
                <a:cs typeface="Calibri"/>
              </a:rPr>
              <a:t> </a:t>
            </a:r>
            <a:r>
              <a:rPr lang="en-US" dirty="0" err="1">
                <a:cs typeface="Calibri"/>
              </a:rPr>
              <a:t>helposti</a:t>
            </a:r>
            <a:r>
              <a:rPr lang="en-US" dirty="0">
                <a:cs typeface="Calibri"/>
              </a:rPr>
              <a:t> </a:t>
            </a:r>
            <a:r>
              <a:rPr lang="en-US" dirty="0" err="1">
                <a:cs typeface="Calibri"/>
              </a:rPr>
              <a:t>näkyvillä</a:t>
            </a:r>
            <a:r>
              <a:rPr lang="en-US" dirty="0">
                <a:cs typeface="Calibri"/>
              </a:rPr>
              <a:t>. </a:t>
            </a:r>
            <a:r>
              <a:rPr lang="en-US" dirty="0" err="1">
                <a:cs typeface="Calibri"/>
              </a:rPr>
              <a:t>Verrataan</a:t>
            </a:r>
            <a:r>
              <a:rPr lang="en-US" dirty="0">
                <a:cs typeface="Calibri"/>
              </a:rPr>
              <a:t> </a:t>
            </a:r>
            <a:r>
              <a:rPr lang="en-US" dirty="0" err="1">
                <a:cs typeface="Calibri"/>
              </a:rPr>
              <a:t>valaistusvoimakkuuksia</a:t>
            </a:r>
            <a:r>
              <a:rPr lang="en-US" dirty="0">
                <a:cs typeface="Calibri"/>
              </a:rPr>
              <a:t> </a:t>
            </a:r>
            <a:r>
              <a:rPr lang="en-US" dirty="0" err="1">
                <a:cs typeface="Calibri"/>
              </a:rPr>
              <a:t>lamppujen</a:t>
            </a:r>
            <a:r>
              <a:rPr lang="en-US" dirty="0">
                <a:cs typeface="Calibri"/>
              </a:rPr>
              <a:t> </a:t>
            </a:r>
            <a:r>
              <a:rPr lang="en-US" dirty="0" err="1">
                <a:cs typeface="Calibri"/>
              </a:rPr>
              <a:t>tehoihin</a:t>
            </a:r>
            <a:r>
              <a:rPr lang="en-US" dirty="0">
                <a:cs typeface="Calibri"/>
              </a:rPr>
              <a:t>.</a:t>
            </a:r>
          </a:p>
          <a:p>
            <a:endParaRPr lang="en-US" b="1" dirty="0">
              <a:cs typeface="Calibri"/>
            </a:endParaRPr>
          </a:p>
          <a:p>
            <a:r>
              <a:rPr lang="en-US" b="1" dirty="0" err="1">
                <a:cs typeface="Calibri"/>
              </a:rPr>
              <a:t>Varsinaisia</a:t>
            </a:r>
            <a:r>
              <a:rPr lang="en-US" b="1" dirty="0">
                <a:cs typeface="Calibri"/>
              </a:rPr>
              <a:t> raja-</a:t>
            </a:r>
            <a:r>
              <a:rPr lang="en-US" b="1" dirty="0" err="1">
                <a:cs typeface="Calibri"/>
              </a:rPr>
              <a:t>arvoja</a:t>
            </a:r>
            <a:r>
              <a:rPr lang="en-US" b="1" dirty="0">
                <a:cs typeface="Calibri"/>
              </a:rPr>
              <a:t> </a:t>
            </a:r>
            <a:r>
              <a:rPr lang="en-US" b="1" dirty="0" err="1">
                <a:cs typeface="Calibri"/>
              </a:rPr>
              <a:t>valaistukselle</a:t>
            </a:r>
            <a:r>
              <a:rPr lang="en-US" b="1" dirty="0">
                <a:cs typeface="Calibri"/>
              </a:rPr>
              <a:t> </a:t>
            </a:r>
            <a:r>
              <a:rPr lang="en-US" b="1" dirty="0" err="1">
                <a:cs typeface="Calibri"/>
              </a:rPr>
              <a:t>ei</a:t>
            </a:r>
            <a:r>
              <a:rPr lang="en-US" b="1" dirty="0">
                <a:cs typeface="Calibri"/>
              </a:rPr>
              <a:t> ole </a:t>
            </a:r>
            <a:r>
              <a:rPr lang="en-US" b="1" dirty="0" err="1">
                <a:cs typeface="Calibri"/>
              </a:rPr>
              <a:t>annettu</a:t>
            </a:r>
            <a:r>
              <a:rPr lang="en-US" b="1" dirty="0">
                <a:cs typeface="Calibri"/>
              </a:rPr>
              <a:t>. </a:t>
            </a:r>
            <a:r>
              <a:rPr lang="en-US" b="1" dirty="0" err="1">
                <a:cs typeface="Calibri"/>
              </a:rPr>
              <a:t>Valaistuksen</a:t>
            </a:r>
            <a:r>
              <a:rPr lang="en-US" b="1" dirty="0">
                <a:cs typeface="Calibri"/>
              </a:rPr>
              <a:t> </a:t>
            </a:r>
            <a:r>
              <a:rPr lang="en-US" b="1" dirty="0" err="1">
                <a:cs typeface="Calibri"/>
              </a:rPr>
              <a:t>arvioinnissa</a:t>
            </a:r>
            <a:r>
              <a:rPr lang="en-US" b="1" dirty="0">
                <a:cs typeface="Calibri"/>
              </a:rPr>
              <a:t> </a:t>
            </a:r>
            <a:r>
              <a:rPr lang="en-US" b="1" dirty="0" err="1">
                <a:cs typeface="Calibri"/>
              </a:rPr>
              <a:t>voidaan</a:t>
            </a:r>
            <a:r>
              <a:rPr lang="en-US" b="1" dirty="0">
                <a:cs typeface="Calibri"/>
              </a:rPr>
              <a:t> </a:t>
            </a:r>
            <a:r>
              <a:rPr lang="en-US" b="1" dirty="0" err="1">
                <a:cs typeface="Calibri"/>
              </a:rPr>
              <a:t>kuitenkin</a:t>
            </a:r>
            <a:r>
              <a:rPr lang="en-US" b="1" dirty="0">
                <a:cs typeface="Calibri"/>
              </a:rPr>
              <a:t> </a:t>
            </a:r>
            <a:r>
              <a:rPr lang="en-US" b="1" dirty="0" err="1">
                <a:cs typeface="Calibri"/>
              </a:rPr>
              <a:t>hyödyntää</a:t>
            </a:r>
            <a:r>
              <a:rPr lang="en-US" b="1" dirty="0">
                <a:cs typeface="Calibri"/>
              </a:rPr>
              <a:t> </a:t>
            </a:r>
            <a:r>
              <a:rPr lang="en-US" b="1" dirty="0" err="1">
                <a:cs typeface="Calibri"/>
              </a:rPr>
              <a:t>standardin</a:t>
            </a:r>
            <a:r>
              <a:rPr lang="en-US" b="1" dirty="0">
                <a:cs typeface="Calibri"/>
              </a:rPr>
              <a:t> </a:t>
            </a:r>
            <a:r>
              <a:rPr lang="en-US" b="1" dirty="0" err="1">
                <a:cs typeface="Calibri"/>
              </a:rPr>
              <a:t>mukaisia</a:t>
            </a:r>
            <a:r>
              <a:rPr lang="en-US" b="1" dirty="0">
                <a:cs typeface="Calibri"/>
              </a:rPr>
              <a:t> </a:t>
            </a:r>
            <a:r>
              <a:rPr lang="en-US" b="1" dirty="0" err="1">
                <a:cs typeface="Calibri"/>
              </a:rPr>
              <a:t>ohje-arvoja</a:t>
            </a:r>
            <a:r>
              <a:rPr lang="en-US" b="1" dirty="0">
                <a:cs typeface="Calibri"/>
              </a:rPr>
              <a:t>:</a:t>
            </a:r>
          </a:p>
          <a:p>
            <a:r>
              <a:rPr lang="en-US" b="0" dirty="0" err="1">
                <a:cs typeface="Calibri"/>
              </a:rPr>
              <a:t>Luokkahuoneet</a:t>
            </a:r>
            <a:r>
              <a:rPr lang="en-US" b="0" dirty="0">
                <a:cs typeface="Calibri"/>
              </a:rPr>
              <a:t> 300 lx</a:t>
            </a:r>
          </a:p>
          <a:p>
            <a:r>
              <a:rPr lang="en-US" b="0" dirty="0" err="1">
                <a:cs typeface="Calibri"/>
              </a:rPr>
              <a:t>Toimistotilat</a:t>
            </a:r>
            <a:r>
              <a:rPr lang="en-US" b="0" dirty="0">
                <a:cs typeface="Calibri"/>
              </a:rPr>
              <a:t>/</a:t>
            </a:r>
            <a:r>
              <a:rPr lang="en-US" b="0" dirty="0" err="1">
                <a:cs typeface="Calibri"/>
              </a:rPr>
              <a:t>kirjoittaminen</a:t>
            </a:r>
            <a:r>
              <a:rPr lang="en-US" b="0" dirty="0">
                <a:cs typeface="Calibri"/>
              </a:rPr>
              <a:t> 500 lx</a:t>
            </a:r>
          </a:p>
          <a:p>
            <a:r>
              <a:rPr lang="en-US" b="0" dirty="0" err="1">
                <a:cs typeface="Calibri"/>
              </a:rPr>
              <a:t>Auditorio</a:t>
            </a:r>
            <a:r>
              <a:rPr lang="en-US" b="0" dirty="0">
                <a:cs typeface="Calibri"/>
              </a:rPr>
              <a:t> 500 lx</a:t>
            </a:r>
          </a:p>
          <a:p>
            <a:r>
              <a:rPr lang="en-US" b="0" dirty="0" err="1">
                <a:cs typeface="Calibri"/>
              </a:rPr>
              <a:t>Kahvihuone</a:t>
            </a:r>
            <a:r>
              <a:rPr lang="en-US" b="0" dirty="0">
                <a:cs typeface="Calibri"/>
              </a:rPr>
              <a:t> 200 lx</a:t>
            </a:r>
          </a:p>
          <a:p>
            <a:r>
              <a:rPr lang="en-US" b="0" dirty="0" err="1">
                <a:cs typeface="Calibri"/>
              </a:rPr>
              <a:t>Portaikot</a:t>
            </a:r>
            <a:r>
              <a:rPr lang="en-US" b="0" dirty="0">
                <a:cs typeface="Calibri"/>
              </a:rPr>
              <a:t> ja </a:t>
            </a:r>
            <a:r>
              <a:rPr lang="en-US" b="0" dirty="0" err="1">
                <a:cs typeface="Calibri"/>
              </a:rPr>
              <a:t>käytävät</a:t>
            </a:r>
            <a:r>
              <a:rPr lang="en-US" b="0" dirty="0">
                <a:cs typeface="Calibri"/>
              </a:rPr>
              <a:t> 100 lx</a:t>
            </a:r>
            <a:endParaRPr lang="en-US" dirty="0">
              <a:ea typeface="Calibri"/>
              <a:cs typeface="Calibri"/>
            </a:endParaRPr>
          </a:p>
          <a:p>
            <a:r>
              <a:rPr lang="en-US" dirty="0" err="1">
                <a:ea typeface="Calibri"/>
                <a:cs typeface="Calibri"/>
              </a:rPr>
              <a:t>Päivänvalo</a:t>
            </a:r>
            <a:r>
              <a:rPr lang="en-US" dirty="0">
                <a:ea typeface="Calibri"/>
                <a:cs typeface="Calibri"/>
              </a:rPr>
              <a:t> 100 – 100 000 lx (</a:t>
            </a:r>
            <a:r>
              <a:rPr lang="en-US" dirty="0" err="1">
                <a:ea typeface="Calibri"/>
                <a:cs typeface="Calibri"/>
              </a:rPr>
              <a:t>pilvinen</a:t>
            </a:r>
            <a:r>
              <a:rPr lang="en-US" dirty="0">
                <a:ea typeface="Calibri"/>
                <a:cs typeface="Calibri"/>
              </a:rPr>
              <a:t> </a:t>
            </a:r>
            <a:r>
              <a:rPr lang="en-US" dirty="0" err="1">
                <a:ea typeface="Calibri"/>
                <a:cs typeface="Calibri"/>
              </a:rPr>
              <a:t>päivä</a:t>
            </a:r>
            <a:r>
              <a:rPr lang="en-US" dirty="0">
                <a:ea typeface="Calibri"/>
                <a:cs typeface="Calibri"/>
              </a:rPr>
              <a:t> </a:t>
            </a:r>
            <a:r>
              <a:rPr lang="en-US" dirty="0"/>
              <a:t>– </a:t>
            </a:r>
            <a:r>
              <a:rPr lang="en-US" dirty="0">
                <a:ea typeface="Calibri"/>
                <a:cs typeface="Calibri"/>
              </a:rPr>
              <a:t> </a:t>
            </a:r>
            <a:r>
              <a:rPr lang="en-US" dirty="0" err="1">
                <a:ea typeface="Calibri"/>
                <a:cs typeface="Calibri"/>
              </a:rPr>
              <a:t>suora</a:t>
            </a:r>
            <a:r>
              <a:rPr lang="en-US" dirty="0">
                <a:ea typeface="Calibri"/>
                <a:cs typeface="Calibri"/>
              </a:rPr>
              <a:t> </a:t>
            </a:r>
            <a:r>
              <a:rPr lang="en-US" dirty="0" err="1">
                <a:ea typeface="Calibri"/>
                <a:cs typeface="Calibri"/>
              </a:rPr>
              <a:t>auringonvalo</a:t>
            </a:r>
            <a:r>
              <a:rPr lang="en-US" dirty="0">
                <a:ea typeface="Calibri"/>
                <a:cs typeface="Calibri"/>
              </a:rPr>
              <a:t>) </a:t>
            </a:r>
          </a:p>
          <a:p>
            <a:pPr>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hlinkClick r:id="rId3"/>
              </a:rPr>
              <a:t>https://www.sujuva.info/valaistus-sisatilassa/</a:t>
            </a:r>
            <a:endParaRPr lang="fi-FI" dirty="0"/>
          </a:p>
        </p:txBody>
      </p:sp>
      <p:sp>
        <p:nvSpPr>
          <p:cNvPr id="4" name="Slide Number Placeholder 3"/>
          <p:cNvSpPr>
            <a:spLocks noGrp="1"/>
          </p:cNvSpPr>
          <p:nvPr>
            <p:ph type="sldNum" sz="quarter" idx="5"/>
          </p:nvPr>
        </p:nvSpPr>
        <p:spPr/>
        <p:txBody>
          <a:bodyPr/>
          <a:lstStyle/>
          <a:p>
            <a:fld id="{3CFE7CC6-4DD1-DF4D-8F83-5FF54E114E16}" type="slidenum">
              <a:rPr lang="en-FI" smtClean="0"/>
              <a:t>3</a:t>
            </a:fld>
            <a:endParaRPr lang="en-FI"/>
          </a:p>
        </p:txBody>
      </p:sp>
    </p:spTree>
    <p:extLst>
      <p:ext uri="{BB962C8B-B14F-4D97-AF65-F5344CB8AC3E}">
        <p14:creationId xmlns:p14="http://schemas.microsoft.com/office/powerpoint/2010/main" val="184001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Pintalämpötilamittaria</a:t>
            </a:r>
            <a:r>
              <a:rPr lang="en-US" dirty="0">
                <a:cs typeface="Calibri"/>
              </a:rPr>
              <a:t> </a:t>
            </a:r>
            <a:r>
              <a:rPr lang="en-US" dirty="0" err="1">
                <a:cs typeface="Calibri"/>
              </a:rPr>
              <a:t>voidaan</a:t>
            </a:r>
            <a:r>
              <a:rPr lang="en-US" dirty="0">
                <a:cs typeface="Calibri"/>
              </a:rPr>
              <a:t> </a:t>
            </a:r>
            <a:r>
              <a:rPr lang="en-US" dirty="0" err="1">
                <a:cs typeface="Calibri"/>
              </a:rPr>
              <a:t>käyttää</a:t>
            </a:r>
            <a:r>
              <a:rPr lang="en-US" dirty="0">
                <a:cs typeface="Calibri"/>
              </a:rPr>
              <a:t> </a:t>
            </a:r>
            <a:r>
              <a:rPr lang="en-US" dirty="0" err="1">
                <a:cs typeface="Calibri"/>
              </a:rPr>
              <a:t>luokkatilan</a:t>
            </a:r>
            <a:r>
              <a:rPr lang="en-US" dirty="0">
                <a:cs typeface="Calibri"/>
              </a:rPr>
              <a:t> </a:t>
            </a:r>
            <a:r>
              <a:rPr lang="en-US" dirty="0" err="1">
                <a:cs typeface="Calibri"/>
              </a:rPr>
              <a:t>eri</a:t>
            </a:r>
            <a:r>
              <a:rPr lang="en-US" dirty="0">
                <a:cs typeface="Calibri"/>
              </a:rPr>
              <a:t> </a:t>
            </a:r>
            <a:r>
              <a:rPr lang="en-US" dirty="0" err="1">
                <a:cs typeface="Calibri"/>
              </a:rPr>
              <a:t>pintojen</a:t>
            </a:r>
            <a:r>
              <a:rPr lang="en-US" dirty="0">
                <a:cs typeface="Calibri"/>
              </a:rPr>
              <a:t> </a:t>
            </a:r>
            <a:r>
              <a:rPr lang="en-US" dirty="0" err="1">
                <a:cs typeface="Calibri"/>
              </a:rPr>
              <a:t>lämpötilojen</a:t>
            </a:r>
            <a:r>
              <a:rPr lang="en-US" dirty="0">
                <a:cs typeface="Calibri"/>
              </a:rPr>
              <a:t> </a:t>
            </a:r>
            <a:r>
              <a:rPr lang="en-US" dirty="0" err="1">
                <a:cs typeface="Calibri"/>
              </a:rPr>
              <a:t>mittaamiseen</a:t>
            </a:r>
            <a:r>
              <a:rPr lang="en-US" dirty="0">
                <a:cs typeface="Calibri"/>
              </a:rPr>
              <a:t>. </a:t>
            </a:r>
            <a:r>
              <a:rPr lang="en-US" dirty="0" err="1">
                <a:cs typeface="Calibri"/>
              </a:rPr>
              <a:t>Miten</a:t>
            </a:r>
            <a:r>
              <a:rPr lang="en-US" dirty="0">
                <a:cs typeface="Calibri"/>
              </a:rPr>
              <a:t> </a:t>
            </a:r>
            <a:r>
              <a:rPr lang="en-US" dirty="0" err="1">
                <a:cs typeface="Calibri"/>
              </a:rPr>
              <a:t>paljon</a:t>
            </a:r>
            <a:r>
              <a:rPr lang="en-US" dirty="0">
                <a:cs typeface="Calibri"/>
              </a:rPr>
              <a:t> </a:t>
            </a:r>
            <a:r>
              <a:rPr lang="en-US" dirty="0" err="1">
                <a:cs typeface="Calibri"/>
              </a:rPr>
              <a:t>ulkoseinä</a:t>
            </a:r>
            <a:r>
              <a:rPr lang="en-US" dirty="0">
                <a:cs typeface="Calibri"/>
              </a:rPr>
              <a:t> </a:t>
            </a:r>
            <a:r>
              <a:rPr lang="en-US" dirty="0" err="1">
                <a:cs typeface="Calibri"/>
              </a:rPr>
              <a:t>eroaa</a:t>
            </a:r>
            <a:r>
              <a:rPr lang="en-US" dirty="0">
                <a:cs typeface="Calibri"/>
              </a:rPr>
              <a:t> </a:t>
            </a:r>
            <a:r>
              <a:rPr lang="en-US" dirty="0" err="1">
                <a:cs typeface="Calibri"/>
              </a:rPr>
              <a:t>sisäväliseinästä</a:t>
            </a:r>
            <a:r>
              <a:rPr lang="en-US" dirty="0">
                <a:cs typeface="Calibri"/>
              </a:rPr>
              <a:t>? Tai </a:t>
            </a:r>
            <a:r>
              <a:rPr lang="en-US" dirty="0" err="1">
                <a:cs typeface="Calibri"/>
              </a:rPr>
              <a:t>ikkunanpuite</a:t>
            </a:r>
            <a:r>
              <a:rPr lang="en-US" dirty="0">
                <a:cs typeface="Calibri"/>
              </a:rPr>
              <a:t> </a:t>
            </a:r>
            <a:r>
              <a:rPr lang="en-US" dirty="0" err="1">
                <a:cs typeface="Calibri"/>
              </a:rPr>
              <a:t>luokan</a:t>
            </a:r>
            <a:r>
              <a:rPr lang="en-US" dirty="0">
                <a:cs typeface="Calibri"/>
              </a:rPr>
              <a:t> </a:t>
            </a:r>
            <a:r>
              <a:rPr lang="en-US" dirty="0" err="1">
                <a:cs typeface="Calibri"/>
              </a:rPr>
              <a:t>keskellä</a:t>
            </a:r>
            <a:r>
              <a:rPr lang="en-US" dirty="0">
                <a:cs typeface="Calibri"/>
              </a:rPr>
              <a:t> </a:t>
            </a:r>
            <a:r>
              <a:rPr lang="en-US" dirty="0" err="1">
                <a:cs typeface="Calibri"/>
              </a:rPr>
              <a:t>olevasta</a:t>
            </a:r>
            <a:r>
              <a:rPr lang="en-US" dirty="0">
                <a:cs typeface="Calibri"/>
              </a:rPr>
              <a:t> </a:t>
            </a:r>
            <a:r>
              <a:rPr lang="en-US" dirty="0" err="1">
                <a:cs typeface="Calibri"/>
              </a:rPr>
              <a:t>pulpetista</a:t>
            </a:r>
            <a:r>
              <a:rPr lang="en-US" dirty="0">
                <a:cs typeface="Calibri"/>
              </a:rPr>
              <a:t>? </a:t>
            </a:r>
            <a:r>
              <a:rPr lang="en-US" dirty="0" err="1">
                <a:cs typeface="Calibri"/>
              </a:rPr>
              <a:t>Lisäksi</a:t>
            </a:r>
            <a:r>
              <a:rPr lang="en-US" dirty="0">
                <a:cs typeface="Calibri"/>
              </a:rPr>
              <a:t> </a:t>
            </a:r>
            <a:r>
              <a:rPr lang="en-US" dirty="0" err="1">
                <a:cs typeface="Calibri"/>
              </a:rPr>
              <a:t>voidaan</a:t>
            </a:r>
            <a:r>
              <a:rPr lang="en-US" dirty="0">
                <a:cs typeface="Calibri"/>
              </a:rPr>
              <a:t> </a:t>
            </a:r>
            <a:r>
              <a:rPr lang="en-US" dirty="0" err="1">
                <a:cs typeface="Calibri"/>
              </a:rPr>
              <a:t>vertailla</a:t>
            </a:r>
            <a:r>
              <a:rPr lang="en-US" dirty="0">
                <a:cs typeface="Calibri"/>
              </a:rPr>
              <a:t> </a:t>
            </a:r>
            <a:r>
              <a:rPr lang="en-US" dirty="0" err="1">
                <a:cs typeface="Calibri"/>
              </a:rPr>
              <a:t>eri</a:t>
            </a:r>
            <a:r>
              <a:rPr lang="en-US" dirty="0">
                <a:cs typeface="Calibri"/>
              </a:rPr>
              <a:t> </a:t>
            </a:r>
            <a:r>
              <a:rPr lang="en-US" dirty="0" err="1">
                <a:cs typeface="Calibri"/>
              </a:rPr>
              <a:t>tilojen</a:t>
            </a:r>
            <a:r>
              <a:rPr lang="en-US" dirty="0">
                <a:cs typeface="Calibri"/>
              </a:rPr>
              <a:t> </a:t>
            </a:r>
            <a:r>
              <a:rPr lang="en-US" dirty="0" err="1">
                <a:cs typeface="Calibri"/>
              </a:rPr>
              <a:t>lämpötiloja</a:t>
            </a:r>
            <a:r>
              <a:rPr lang="en-US" dirty="0">
                <a:cs typeface="Calibri"/>
              </a:rPr>
              <a:t>, </a:t>
            </a:r>
            <a:r>
              <a:rPr lang="en-US" dirty="0" err="1">
                <a:cs typeface="Calibri"/>
              </a:rPr>
              <a:t>esimerkiksi</a:t>
            </a:r>
            <a:r>
              <a:rPr lang="en-US" dirty="0">
                <a:cs typeface="Calibri"/>
              </a:rPr>
              <a:t> </a:t>
            </a:r>
            <a:r>
              <a:rPr lang="en-US" dirty="0" err="1">
                <a:cs typeface="Calibri"/>
              </a:rPr>
              <a:t>luokka</a:t>
            </a:r>
            <a:r>
              <a:rPr lang="en-US" dirty="0">
                <a:cs typeface="Calibri"/>
              </a:rPr>
              <a:t> ja </a:t>
            </a:r>
            <a:r>
              <a:rPr lang="en-US" dirty="0" err="1">
                <a:cs typeface="Calibri"/>
              </a:rPr>
              <a:t>käytävä</a:t>
            </a:r>
            <a:r>
              <a:rPr lang="en-US" dirty="0">
                <a:cs typeface="Calibri"/>
              </a:rPr>
              <a:t>, tai </a:t>
            </a:r>
            <a:r>
              <a:rPr lang="en-US" dirty="0" err="1">
                <a:cs typeface="Calibri"/>
              </a:rPr>
              <a:t>auringon</a:t>
            </a:r>
            <a:r>
              <a:rPr lang="en-US" dirty="0">
                <a:cs typeface="Calibri"/>
              </a:rPr>
              <a:t> </a:t>
            </a:r>
            <a:r>
              <a:rPr lang="en-US" dirty="0" err="1">
                <a:cs typeface="Calibri"/>
              </a:rPr>
              <a:t>vaikutusta</a:t>
            </a:r>
            <a:r>
              <a:rPr lang="en-US" dirty="0">
                <a:cs typeface="Calibri"/>
              </a:rPr>
              <a:t> </a:t>
            </a:r>
            <a:r>
              <a:rPr lang="en-US" dirty="0" err="1">
                <a:cs typeface="Calibri"/>
              </a:rPr>
              <a:t>lämpötiloihin</a:t>
            </a:r>
            <a:r>
              <a:rPr lang="en-US" dirty="0">
                <a:cs typeface="Calibri"/>
              </a:rPr>
              <a:t>.</a:t>
            </a:r>
          </a:p>
          <a:p>
            <a:endParaRPr lang="en-US" dirty="0">
              <a:cs typeface="Calibri"/>
            </a:endParaRPr>
          </a:p>
          <a:p>
            <a:r>
              <a:rPr lang="en-US" dirty="0" err="1">
                <a:cs typeface="Calibri"/>
              </a:rPr>
              <a:t>Huoneen</a:t>
            </a:r>
            <a:r>
              <a:rPr lang="en-US" dirty="0">
                <a:cs typeface="Calibri"/>
              </a:rPr>
              <a:t> </a:t>
            </a:r>
            <a:r>
              <a:rPr lang="en-US" dirty="0" err="1">
                <a:cs typeface="Calibri"/>
              </a:rPr>
              <a:t>lämpötilamittaus</a:t>
            </a:r>
            <a:r>
              <a:rPr lang="en-US" dirty="0">
                <a:cs typeface="Calibri"/>
              </a:rPr>
              <a:t> </a:t>
            </a:r>
            <a:r>
              <a:rPr lang="en-US" dirty="0" err="1">
                <a:cs typeface="Calibri"/>
              </a:rPr>
              <a:t>voidaan</a:t>
            </a:r>
            <a:r>
              <a:rPr lang="en-US" dirty="0">
                <a:cs typeface="Calibri"/>
              </a:rPr>
              <a:t> </a:t>
            </a:r>
            <a:r>
              <a:rPr lang="en-US" dirty="0" err="1">
                <a:cs typeface="Calibri"/>
              </a:rPr>
              <a:t>pintalämpötilamittarin</a:t>
            </a:r>
            <a:r>
              <a:rPr lang="en-US" dirty="0">
                <a:cs typeface="Calibri"/>
              </a:rPr>
              <a:t> </a:t>
            </a:r>
            <a:r>
              <a:rPr lang="en-US" dirty="0" err="1">
                <a:cs typeface="Calibri"/>
              </a:rPr>
              <a:t>sijaan</a:t>
            </a:r>
            <a:r>
              <a:rPr lang="en-US" dirty="0">
                <a:cs typeface="Calibri"/>
              </a:rPr>
              <a:t> </a:t>
            </a:r>
            <a:r>
              <a:rPr lang="en-US" dirty="0" err="1">
                <a:cs typeface="Calibri"/>
              </a:rPr>
              <a:t>tehdä</a:t>
            </a:r>
            <a:r>
              <a:rPr lang="en-US" dirty="0">
                <a:cs typeface="Calibri"/>
              </a:rPr>
              <a:t> </a:t>
            </a:r>
            <a:r>
              <a:rPr lang="en-US" dirty="0" err="1">
                <a:cs typeface="Calibri"/>
              </a:rPr>
              <a:t>myös</a:t>
            </a:r>
            <a:r>
              <a:rPr lang="en-US" dirty="0">
                <a:cs typeface="Calibri"/>
              </a:rPr>
              <a:t> </a:t>
            </a:r>
            <a:r>
              <a:rPr lang="en-US" dirty="0" err="1">
                <a:cs typeface="Calibri"/>
              </a:rPr>
              <a:t>lämpömittarilla</a:t>
            </a:r>
            <a:r>
              <a:rPr lang="en-US" dirty="0">
                <a:cs typeface="Calibri"/>
              </a:rPr>
              <a:t>. </a:t>
            </a:r>
            <a:r>
              <a:rPr lang="en-US" dirty="0" err="1">
                <a:cs typeface="Calibri"/>
              </a:rPr>
              <a:t>Tällöin</a:t>
            </a:r>
            <a:r>
              <a:rPr lang="en-US" dirty="0">
                <a:cs typeface="Calibri"/>
              </a:rPr>
              <a:t> </a:t>
            </a:r>
            <a:r>
              <a:rPr lang="en-US" dirty="0" err="1">
                <a:cs typeface="Calibri"/>
              </a:rPr>
              <a:t>täytyy</a:t>
            </a:r>
            <a:r>
              <a:rPr lang="en-US" dirty="0">
                <a:cs typeface="Calibri"/>
              </a:rPr>
              <a:t> </a:t>
            </a:r>
            <a:r>
              <a:rPr lang="en-US" dirty="0" err="1">
                <a:cs typeface="Calibri"/>
              </a:rPr>
              <a:t>odottaa</a:t>
            </a:r>
            <a:r>
              <a:rPr lang="en-US" dirty="0">
                <a:cs typeface="Calibri"/>
              </a:rPr>
              <a:t> </a:t>
            </a:r>
            <a:r>
              <a:rPr lang="en-US" dirty="0" err="1">
                <a:cs typeface="Calibri"/>
              </a:rPr>
              <a:t>pidempään</a:t>
            </a:r>
            <a:r>
              <a:rPr lang="en-US" dirty="0">
                <a:cs typeface="Calibri"/>
              </a:rPr>
              <a:t> </a:t>
            </a:r>
            <a:r>
              <a:rPr lang="en-US" dirty="0" err="1">
                <a:cs typeface="Calibri"/>
              </a:rPr>
              <a:t>mittarin</a:t>
            </a:r>
            <a:r>
              <a:rPr lang="en-US" dirty="0">
                <a:cs typeface="Calibri"/>
              </a:rPr>
              <a:t> </a:t>
            </a:r>
            <a:r>
              <a:rPr lang="en-US" dirty="0" err="1">
                <a:cs typeface="Calibri"/>
              </a:rPr>
              <a:t>lämpötilan</a:t>
            </a:r>
            <a:r>
              <a:rPr lang="en-US" dirty="0">
                <a:cs typeface="Calibri"/>
              </a:rPr>
              <a:t> </a:t>
            </a:r>
            <a:r>
              <a:rPr lang="en-US" dirty="0" err="1">
                <a:cs typeface="Calibri"/>
              </a:rPr>
              <a:t>asettumista</a:t>
            </a:r>
            <a:r>
              <a:rPr lang="en-US" dirty="0">
                <a:cs typeface="Calibri"/>
              </a:rPr>
              <a:t>. </a:t>
            </a:r>
            <a:r>
              <a:rPr lang="en-US" dirty="0" err="1">
                <a:cs typeface="Calibri"/>
              </a:rPr>
              <a:t>Lämpömittari</a:t>
            </a:r>
            <a:r>
              <a:rPr lang="en-US" dirty="0">
                <a:cs typeface="Calibri"/>
              </a:rPr>
              <a:t> </a:t>
            </a:r>
            <a:r>
              <a:rPr lang="en-US" dirty="0" err="1">
                <a:cs typeface="Calibri"/>
              </a:rPr>
              <a:t>kannattaa</a:t>
            </a:r>
            <a:r>
              <a:rPr lang="en-US" dirty="0">
                <a:cs typeface="Calibri"/>
              </a:rPr>
              <a:t> </a:t>
            </a:r>
            <a:r>
              <a:rPr lang="en-US" dirty="0" err="1">
                <a:cs typeface="Calibri"/>
              </a:rPr>
              <a:t>sijoittaa</a:t>
            </a:r>
            <a:r>
              <a:rPr lang="en-US" dirty="0">
                <a:cs typeface="Calibri"/>
              </a:rPr>
              <a:t> </a:t>
            </a:r>
            <a:r>
              <a:rPr lang="en-US" dirty="0" err="1">
                <a:cs typeface="Calibri"/>
              </a:rPr>
              <a:t>mahdollisimman</a:t>
            </a:r>
            <a:r>
              <a:rPr lang="en-US" dirty="0">
                <a:cs typeface="Calibri"/>
              </a:rPr>
              <a:t> </a:t>
            </a:r>
            <a:r>
              <a:rPr lang="en-US" dirty="0" err="1">
                <a:cs typeface="Calibri"/>
              </a:rPr>
              <a:t>keskelle</a:t>
            </a:r>
            <a:r>
              <a:rPr lang="en-US" dirty="0">
                <a:cs typeface="Calibri"/>
              </a:rPr>
              <a:t> </a:t>
            </a:r>
            <a:r>
              <a:rPr lang="en-US" dirty="0" err="1">
                <a:cs typeface="Calibri"/>
              </a:rPr>
              <a:t>huonetilaa</a:t>
            </a:r>
            <a:r>
              <a:rPr lang="en-US" dirty="0">
                <a:cs typeface="Calibri"/>
              </a:rPr>
              <a:t> ja </a:t>
            </a:r>
            <a:r>
              <a:rPr lang="en-US" dirty="0" err="1">
                <a:cs typeface="Calibri"/>
              </a:rPr>
              <a:t>varmistaa</a:t>
            </a:r>
            <a:r>
              <a:rPr lang="en-US" dirty="0">
                <a:cs typeface="Calibri"/>
              </a:rPr>
              <a:t>, </a:t>
            </a:r>
            <a:r>
              <a:rPr lang="en-US" dirty="0" err="1">
                <a:cs typeface="Calibri"/>
              </a:rPr>
              <a:t>ettei</a:t>
            </a:r>
            <a:r>
              <a:rPr lang="en-US" dirty="0">
                <a:cs typeface="Calibri"/>
              </a:rPr>
              <a:t> </a:t>
            </a:r>
            <a:r>
              <a:rPr lang="en-US" dirty="0" err="1">
                <a:cs typeface="Calibri"/>
              </a:rPr>
              <a:t>ilmanvaihto</a:t>
            </a:r>
            <a:r>
              <a:rPr lang="en-US" dirty="0">
                <a:cs typeface="Calibri"/>
              </a:rPr>
              <a:t> </a:t>
            </a:r>
            <a:r>
              <a:rPr lang="en-US" dirty="0" err="1">
                <a:cs typeface="Calibri"/>
              </a:rPr>
              <a:t>aiheuta</a:t>
            </a:r>
            <a:r>
              <a:rPr lang="en-US" dirty="0">
                <a:cs typeface="Calibri"/>
              </a:rPr>
              <a:t> </a:t>
            </a:r>
            <a:r>
              <a:rPr lang="en-US" dirty="0" err="1">
                <a:cs typeface="Calibri"/>
              </a:rPr>
              <a:t>mittaukseen</a:t>
            </a:r>
            <a:r>
              <a:rPr lang="en-US" dirty="0">
                <a:cs typeface="Calibri"/>
              </a:rPr>
              <a:t> </a:t>
            </a:r>
            <a:r>
              <a:rPr lang="en-US" dirty="0" err="1">
                <a:cs typeface="Calibri"/>
              </a:rPr>
              <a:t>häiriötä</a:t>
            </a:r>
            <a:r>
              <a:rPr lang="en-US" dirty="0">
                <a:cs typeface="Calibri"/>
              </a:rPr>
              <a:t>. </a:t>
            </a:r>
            <a:r>
              <a:rPr lang="en-US" dirty="0" err="1">
                <a:cs typeface="Calibri"/>
              </a:rPr>
              <a:t>Lämpömittarilla</a:t>
            </a:r>
            <a:r>
              <a:rPr lang="en-US" dirty="0">
                <a:cs typeface="Calibri"/>
              </a:rPr>
              <a:t> </a:t>
            </a:r>
            <a:r>
              <a:rPr lang="en-US" dirty="0" err="1">
                <a:cs typeface="Calibri"/>
              </a:rPr>
              <a:t>voi</a:t>
            </a:r>
            <a:r>
              <a:rPr lang="en-US" dirty="0">
                <a:cs typeface="Calibri"/>
              </a:rPr>
              <a:t> </a:t>
            </a:r>
            <a:r>
              <a:rPr lang="en-US" dirty="0" err="1">
                <a:cs typeface="Calibri"/>
              </a:rPr>
              <a:t>myös</a:t>
            </a:r>
            <a:r>
              <a:rPr lang="en-US" dirty="0">
                <a:cs typeface="Calibri"/>
              </a:rPr>
              <a:t> </a:t>
            </a:r>
            <a:r>
              <a:rPr lang="en-US" dirty="0" err="1">
                <a:cs typeface="Calibri"/>
              </a:rPr>
              <a:t>mitata</a:t>
            </a:r>
            <a:r>
              <a:rPr lang="en-US" dirty="0">
                <a:cs typeface="Calibri"/>
              </a:rPr>
              <a:t> </a:t>
            </a:r>
            <a:r>
              <a:rPr lang="en-US" dirty="0" err="1">
                <a:cs typeface="Calibri"/>
              </a:rPr>
              <a:t>huoneen</a:t>
            </a:r>
            <a:r>
              <a:rPr lang="en-US" dirty="0">
                <a:cs typeface="Calibri"/>
              </a:rPr>
              <a:t> </a:t>
            </a:r>
            <a:r>
              <a:rPr lang="en-US" dirty="0" err="1">
                <a:cs typeface="Calibri"/>
              </a:rPr>
              <a:t>eri</a:t>
            </a:r>
            <a:r>
              <a:rPr lang="en-US" dirty="0">
                <a:cs typeface="Calibri"/>
              </a:rPr>
              <a:t> </a:t>
            </a:r>
            <a:r>
              <a:rPr lang="en-US" dirty="0" err="1">
                <a:cs typeface="Calibri"/>
              </a:rPr>
              <a:t>kohtia</a:t>
            </a:r>
            <a:r>
              <a:rPr lang="en-US" dirty="0">
                <a:cs typeface="Calibri"/>
              </a:rPr>
              <a:t>.</a:t>
            </a:r>
          </a:p>
          <a:p>
            <a:endParaRPr lang="en-US" dirty="0">
              <a:cs typeface="Calibri"/>
            </a:endParaRPr>
          </a:p>
          <a:p>
            <a:r>
              <a:rPr lang="en-US" dirty="0" err="1">
                <a:cs typeface="Calibri"/>
              </a:rPr>
              <a:t>Lämpötilamittauksilla</a:t>
            </a:r>
            <a:r>
              <a:rPr lang="en-US" dirty="0">
                <a:cs typeface="Calibri"/>
              </a:rPr>
              <a:t> </a:t>
            </a:r>
            <a:r>
              <a:rPr lang="en-US" dirty="0" err="1">
                <a:cs typeface="Calibri"/>
              </a:rPr>
              <a:t>voidaan</a:t>
            </a:r>
            <a:r>
              <a:rPr lang="en-US" dirty="0">
                <a:cs typeface="Calibri"/>
              </a:rPr>
              <a:t> </a:t>
            </a:r>
            <a:r>
              <a:rPr lang="en-US" dirty="0" err="1">
                <a:cs typeface="Calibri"/>
              </a:rPr>
              <a:t>verrata</a:t>
            </a:r>
            <a:r>
              <a:rPr lang="en-US" dirty="0">
                <a:cs typeface="Calibri"/>
              </a:rPr>
              <a:t> </a:t>
            </a:r>
            <a:r>
              <a:rPr lang="en-US" dirty="0" err="1">
                <a:cs typeface="Calibri"/>
              </a:rPr>
              <a:t>suositellun</a:t>
            </a:r>
            <a:r>
              <a:rPr lang="en-US" dirty="0">
                <a:cs typeface="Calibri"/>
              </a:rPr>
              <a:t> ja </a:t>
            </a:r>
            <a:r>
              <a:rPr lang="en-US" dirty="0" err="1">
                <a:cs typeface="Calibri"/>
              </a:rPr>
              <a:t>todellisen</a:t>
            </a:r>
            <a:r>
              <a:rPr lang="en-US" dirty="0">
                <a:cs typeface="Calibri"/>
              </a:rPr>
              <a:t> </a:t>
            </a:r>
            <a:r>
              <a:rPr lang="en-US" dirty="0" err="1">
                <a:cs typeface="Calibri"/>
              </a:rPr>
              <a:t>lämpötilan</a:t>
            </a:r>
            <a:r>
              <a:rPr lang="en-US" dirty="0">
                <a:cs typeface="Calibri"/>
              </a:rPr>
              <a:t> </a:t>
            </a:r>
            <a:r>
              <a:rPr lang="en-US" dirty="0" err="1">
                <a:cs typeface="Calibri"/>
              </a:rPr>
              <a:t>eroja</a:t>
            </a:r>
            <a:r>
              <a:rPr lang="en-US" dirty="0">
                <a:cs typeface="Calibri"/>
              </a:rPr>
              <a:t>. </a:t>
            </a:r>
            <a:r>
              <a:rPr lang="en-US" dirty="0" err="1">
                <a:cs typeface="Calibri"/>
              </a:rPr>
              <a:t>Yhden</a:t>
            </a:r>
            <a:r>
              <a:rPr lang="en-US" dirty="0">
                <a:cs typeface="Calibri"/>
              </a:rPr>
              <a:t> </a:t>
            </a:r>
            <a:r>
              <a:rPr lang="en-US" dirty="0" err="1">
                <a:cs typeface="Calibri"/>
              </a:rPr>
              <a:t>asteen</a:t>
            </a:r>
            <a:r>
              <a:rPr lang="en-US" dirty="0">
                <a:cs typeface="Calibri"/>
              </a:rPr>
              <a:t> </a:t>
            </a:r>
            <a:r>
              <a:rPr lang="en-US" dirty="0" err="1">
                <a:cs typeface="Calibri"/>
              </a:rPr>
              <a:t>lasku</a:t>
            </a:r>
            <a:r>
              <a:rPr lang="en-US" dirty="0">
                <a:cs typeface="Calibri"/>
              </a:rPr>
              <a:t> </a:t>
            </a:r>
            <a:r>
              <a:rPr lang="en-US" dirty="0" err="1">
                <a:cs typeface="Calibri"/>
              </a:rPr>
              <a:t>lämpötilassa</a:t>
            </a:r>
            <a:r>
              <a:rPr lang="en-US" dirty="0">
                <a:cs typeface="Calibri"/>
              </a:rPr>
              <a:t> </a:t>
            </a:r>
            <a:r>
              <a:rPr lang="en-US" dirty="0" err="1">
                <a:cs typeface="Calibri"/>
              </a:rPr>
              <a:t>tekee</a:t>
            </a:r>
            <a:r>
              <a:rPr lang="en-US" dirty="0">
                <a:cs typeface="Calibri"/>
              </a:rPr>
              <a:t> </a:t>
            </a:r>
            <a:r>
              <a:rPr lang="en-US" dirty="0" err="1">
                <a:cs typeface="Calibri"/>
              </a:rPr>
              <a:t>noin</a:t>
            </a:r>
            <a:r>
              <a:rPr lang="en-US" dirty="0">
                <a:cs typeface="Calibri"/>
              </a:rPr>
              <a:t> 5  % </a:t>
            </a:r>
            <a:r>
              <a:rPr lang="en-US" dirty="0" err="1">
                <a:cs typeface="Calibri"/>
              </a:rPr>
              <a:t>säästön</a:t>
            </a:r>
            <a:r>
              <a:rPr lang="en-US" dirty="0">
                <a:cs typeface="Calibri"/>
              </a:rPr>
              <a:t> </a:t>
            </a:r>
            <a:r>
              <a:rPr lang="en-US" dirty="0" err="1">
                <a:cs typeface="Calibri"/>
              </a:rPr>
              <a:t>tilan</a:t>
            </a:r>
            <a:r>
              <a:rPr lang="en-US" dirty="0">
                <a:cs typeface="Calibri"/>
              </a:rPr>
              <a:t> </a:t>
            </a:r>
            <a:r>
              <a:rPr lang="en-US" dirty="0" err="1">
                <a:cs typeface="Calibri"/>
              </a:rPr>
              <a:t>lämmönkulutuksessa</a:t>
            </a:r>
            <a:r>
              <a:rPr lang="en-US" dirty="0">
                <a:cs typeface="Calibri"/>
              </a:rPr>
              <a:t>. Kuinka </a:t>
            </a:r>
            <a:r>
              <a:rPr lang="en-US" dirty="0" err="1">
                <a:cs typeface="Calibri"/>
              </a:rPr>
              <a:t>paljon</a:t>
            </a:r>
            <a:r>
              <a:rPr lang="en-US" dirty="0">
                <a:cs typeface="Calibri"/>
              </a:rPr>
              <a:t> </a:t>
            </a:r>
            <a:r>
              <a:rPr lang="en-US" dirty="0" err="1">
                <a:cs typeface="Calibri"/>
              </a:rPr>
              <a:t>voitaisiin</a:t>
            </a:r>
            <a:r>
              <a:rPr lang="en-US" dirty="0">
                <a:cs typeface="Calibri"/>
              </a:rPr>
              <a:t> </a:t>
            </a:r>
            <a:r>
              <a:rPr lang="en-US" dirty="0" err="1">
                <a:cs typeface="Calibri"/>
              </a:rPr>
              <a:t>säästää</a:t>
            </a:r>
            <a:r>
              <a:rPr lang="en-US" dirty="0">
                <a:cs typeface="Calibri"/>
              </a:rPr>
              <a:t> </a:t>
            </a:r>
            <a:r>
              <a:rPr lang="en-US" dirty="0" err="1">
                <a:cs typeface="Calibri"/>
              </a:rPr>
              <a:t>tilan</a:t>
            </a:r>
            <a:r>
              <a:rPr lang="en-US" dirty="0">
                <a:cs typeface="Calibri"/>
              </a:rPr>
              <a:t> </a:t>
            </a:r>
            <a:r>
              <a:rPr lang="en-US" dirty="0" err="1">
                <a:cs typeface="Calibri"/>
              </a:rPr>
              <a:t>lämmityksessä</a:t>
            </a:r>
            <a:r>
              <a:rPr lang="en-US" dirty="0">
                <a:cs typeface="Calibri"/>
              </a:rPr>
              <a:t>, </a:t>
            </a:r>
            <a:r>
              <a:rPr lang="en-US" dirty="0" err="1">
                <a:cs typeface="Calibri"/>
              </a:rPr>
              <a:t>jos</a:t>
            </a:r>
            <a:r>
              <a:rPr lang="en-US" dirty="0">
                <a:cs typeface="Calibri"/>
              </a:rPr>
              <a:t> </a:t>
            </a:r>
            <a:r>
              <a:rPr lang="en-US" dirty="0" err="1">
                <a:cs typeface="Calibri"/>
              </a:rPr>
              <a:t>lämpötila</a:t>
            </a:r>
            <a:r>
              <a:rPr lang="en-US" dirty="0">
                <a:cs typeface="Calibri"/>
              </a:rPr>
              <a:t> </a:t>
            </a:r>
            <a:r>
              <a:rPr lang="en-US" dirty="0" err="1">
                <a:cs typeface="Calibri"/>
              </a:rPr>
              <a:t>säädettäisiin</a:t>
            </a:r>
            <a:r>
              <a:rPr lang="en-US" dirty="0">
                <a:cs typeface="Calibri"/>
              </a:rPr>
              <a:t> </a:t>
            </a:r>
            <a:r>
              <a:rPr lang="en-US" dirty="0" err="1">
                <a:cs typeface="Calibri"/>
              </a:rPr>
              <a:t>tasolle</a:t>
            </a:r>
            <a:r>
              <a:rPr lang="en-US" dirty="0">
                <a:cs typeface="Calibri"/>
              </a:rPr>
              <a:t> 21 °C (</a:t>
            </a:r>
            <a:r>
              <a:rPr lang="en-US" dirty="0" err="1">
                <a:cs typeface="Calibri"/>
              </a:rPr>
              <a:t>luokka</a:t>
            </a:r>
            <a:r>
              <a:rPr lang="en-US" dirty="0">
                <a:cs typeface="Calibri"/>
              </a:rPr>
              <a:t>) tai 18 °C (</a:t>
            </a:r>
            <a:r>
              <a:rPr lang="en-US" dirty="0" err="1">
                <a:cs typeface="Calibri"/>
              </a:rPr>
              <a:t>liikuntasali</a:t>
            </a:r>
            <a:r>
              <a:rPr lang="en-US" dirty="0">
                <a:cs typeface="Calibri"/>
              </a:rPr>
              <a:t>)? </a:t>
            </a:r>
          </a:p>
          <a:p>
            <a:endParaRPr lang="en-US" dirty="0">
              <a:cs typeface="Calibri"/>
            </a:endParaRPr>
          </a:p>
          <a:p>
            <a:r>
              <a:rPr lang="en-US" dirty="0" err="1">
                <a:cs typeface="Calibri"/>
              </a:rPr>
              <a:t>Jatkossa</a:t>
            </a:r>
            <a:r>
              <a:rPr lang="en-US" dirty="0">
                <a:cs typeface="Calibri"/>
              </a:rPr>
              <a:t> </a:t>
            </a:r>
            <a:r>
              <a:rPr lang="en-US" dirty="0" err="1">
                <a:cs typeface="Calibri"/>
              </a:rPr>
              <a:t>voidaan</a:t>
            </a:r>
            <a:r>
              <a:rPr lang="en-US" dirty="0">
                <a:cs typeface="Calibri"/>
              </a:rPr>
              <a:t> </a:t>
            </a:r>
            <a:r>
              <a:rPr lang="en-US" dirty="0" err="1">
                <a:cs typeface="Calibri"/>
              </a:rPr>
              <a:t>tehdä</a:t>
            </a:r>
            <a:r>
              <a:rPr lang="en-US" dirty="0">
                <a:cs typeface="Calibri"/>
              </a:rPr>
              <a:t> </a:t>
            </a:r>
            <a:r>
              <a:rPr lang="en-US" dirty="0" err="1">
                <a:cs typeface="Calibri"/>
              </a:rPr>
              <a:t>mittauksia</a:t>
            </a:r>
            <a:r>
              <a:rPr lang="en-US" dirty="0">
                <a:cs typeface="Calibri"/>
              </a:rPr>
              <a:t> </a:t>
            </a:r>
            <a:r>
              <a:rPr lang="en-US" dirty="0" err="1">
                <a:cs typeface="Calibri"/>
              </a:rPr>
              <a:t>tilojen</a:t>
            </a:r>
            <a:r>
              <a:rPr lang="en-US" dirty="0">
                <a:cs typeface="Calibri"/>
              </a:rPr>
              <a:t> </a:t>
            </a:r>
            <a:r>
              <a:rPr lang="en-US" dirty="0" err="1">
                <a:cs typeface="Calibri"/>
              </a:rPr>
              <a:t>lämpötiloista</a:t>
            </a:r>
            <a:r>
              <a:rPr lang="en-US" dirty="0">
                <a:cs typeface="Calibri"/>
              </a:rPr>
              <a:t> </a:t>
            </a:r>
            <a:r>
              <a:rPr lang="en-US" dirty="0" err="1">
                <a:cs typeface="Calibri"/>
              </a:rPr>
              <a:t>esimerkiksi</a:t>
            </a:r>
            <a:r>
              <a:rPr lang="en-US" dirty="0">
                <a:cs typeface="Calibri"/>
              </a:rPr>
              <a:t> </a:t>
            </a:r>
            <a:r>
              <a:rPr lang="en-US" dirty="0" err="1">
                <a:cs typeface="Calibri"/>
              </a:rPr>
              <a:t>aamupäivän</a:t>
            </a:r>
            <a:r>
              <a:rPr lang="en-US" dirty="0">
                <a:cs typeface="Calibri"/>
              </a:rPr>
              <a:t> ja </a:t>
            </a:r>
            <a:r>
              <a:rPr lang="en-US" dirty="0" err="1">
                <a:cs typeface="Calibri"/>
              </a:rPr>
              <a:t>iltapäivän</a:t>
            </a:r>
            <a:r>
              <a:rPr lang="en-US" dirty="0">
                <a:cs typeface="Calibri"/>
              </a:rPr>
              <a:t> </a:t>
            </a:r>
            <a:r>
              <a:rPr lang="en-US" dirty="0" err="1">
                <a:cs typeface="Calibri"/>
              </a:rPr>
              <a:t>aikana</a:t>
            </a:r>
            <a:r>
              <a:rPr lang="en-US" dirty="0">
                <a:cs typeface="Calibri"/>
              </a:rPr>
              <a:t> ja </a:t>
            </a:r>
            <a:r>
              <a:rPr lang="en-US" dirty="0" err="1">
                <a:cs typeface="Calibri"/>
              </a:rPr>
              <a:t>tarkastella</a:t>
            </a:r>
            <a:r>
              <a:rPr lang="en-US" dirty="0">
                <a:cs typeface="Calibri"/>
              </a:rPr>
              <a:t> </a:t>
            </a:r>
            <a:r>
              <a:rPr lang="en-US" dirty="0" err="1">
                <a:cs typeface="Calibri"/>
              </a:rPr>
              <a:t>kuinka</a:t>
            </a:r>
            <a:r>
              <a:rPr lang="en-US" dirty="0">
                <a:cs typeface="Calibri"/>
              </a:rPr>
              <a:t> </a:t>
            </a:r>
            <a:r>
              <a:rPr lang="en-US" dirty="0" err="1">
                <a:cs typeface="Calibri"/>
              </a:rPr>
              <a:t>lämpötila</a:t>
            </a:r>
            <a:r>
              <a:rPr lang="en-US" dirty="0">
                <a:cs typeface="Calibri"/>
              </a:rPr>
              <a:t> </a:t>
            </a:r>
            <a:r>
              <a:rPr lang="en-US" dirty="0" err="1">
                <a:cs typeface="Calibri"/>
              </a:rPr>
              <a:t>muuttuu</a:t>
            </a:r>
            <a:r>
              <a:rPr lang="en-US" dirty="0">
                <a:cs typeface="Calibri"/>
              </a:rPr>
              <a:t> </a:t>
            </a:r>
            <a:r>
              <a:rPr lang="en-US" dirty="0" err="1">
                <a:cs typeface="Calibri"/>
              </a:rPr>
              <a:t>päivän</a:t>
            </a:r>
            <a:r>
              <a:rPr lang="en-US" dirty="0">
                <a:cs typeface="Calibri"/>
              </a:rPr>
              <a:t> </a:t>
            </a:r>
            <a:r>
              <a:rPr lang="en-US" dirty="0" err="1">
                <a:cs typeface="Calibri"/>
              </a:rPr>
              <a:t>aikana</a:t>
            </a:r>
            <a:r>
              <a:rPr lang="en-US" dirty="0">
                <a:cs typeface="Calibri"/>
              </a:rPr>
              <a:t>.</a:t>
            </a:r>
          </a:p>
        </p:txBody>
      </p:sp>
      <p:sp>
        <p:nvSpPr>
          <p:cNvPr id="4" name="Slide Number Placeholder 3"/>
          <p:cNvSpPr>
            <a:spLocks noGrp="1"/>
          </p:cNvSpPr>
          <p:nvPr>
            <p:ph type="sldNum" sz="quarter" idx="5"/>
          </p:nvPr>
        </p:nvSpPr>
        <p:spPr/>
        <p:txBody>
          <a:bodyPr/>
          <a:lstStyle/>
          <a:p>
            <a:fld id="{3CFE7CC6-4DD1-DF4D-8F83-5FF54E114E16}" type="slidenum">
              <a:rPr lang="en-FI" smtClean="0"/>
              <a:t>4</a:t>
            </a:fld>
            <a:endParaRPr lang="en-FI"/>
          </a:p>
        </p:txBody>
      </p:sp>
    </p:spTree>
    <p:extLst>
      <p:ext uri="{BB962C8B-B14F-4D97-AF65-F5344CB8AC3E}">
        <p14:creationId xmlns:p14="http://schemas.microsoft.com/office/powerpoint/2010/main" val="1429842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Energiamittari</a:t>
            </a:r>
            <a:r>
              <a:rPr lang="en-US" dirty="0">
                <a:cs typeface="Calibri"/>
              </a:rPr>
              <a:t> </a:t>
            </a:r>
            <a:r>
              <a:rPr lang="en-US" dirty="0" err="1">
                <a:cs typeface="Calibri"/>
              </a:rPr>
              <a:t>havainnollistaa</a:t>
            </a:r>
            <a:r>
              <a:rPr lang="en-US" dirty="0">
                <a:cs typeface="Calibri"/>
              </a:rPr>
              <a:t> </a:t>
            </a:r>
            <a:r>
              <a:rPr lang="en-US" dirty="0" err="1">
                <a:cs typeface="Calibri"/>
              </a:rPr>
              <a:t>erilaisten</a:t>
            </a:r>
            <a:r>
              <a:rPr lang="en-US" dirty="0">
                <a:cs typeface="Calibri"/>
              </a:rPr>
              <a:t> </a:t>
            </a:r>
            <a:r>
              <a:rPr lang="en-US" dirty="0" err="1">
                <a:cs typeface="Calibri"/>
              </a:rPr>
              <a:t>laitteiden</a:t>
            </a:r>
            <a:r>
              <a:rPr lang="en-US" dirty="0">
                <a:cs typeface="Calibri"/>
              </a:rPr>
              <a:t> </a:t>
            </a:r>
            <a:r>
              <a:rPr lang="en-US" dirty="0" err="1">
                <a:cs typeface="Calibri"/>
              </a:rPr>
              <a:t>kulutuksia</a:t>
            </a:r>
            <a:r>
              <a:rPr lang="en-US" dirty="0">
                <a:cs typeface="Calibri"/>
              </a:rPr>
              <a:t>. </a:t>
            </a:r>
            <a:r>
              <a:rPr lang="en-US" dirty="0" err="1">
                <a:cs typeface="Calibri"/>
              </a:rPr>
              <a:t>Energiamittarin</a:t>
            </a:r>
            <a:r>
              <a:rPr lang="en-US" dirty="0">
                <a:cs typeface="Calibri"/>
              </a:rPr>
              <a:t> </a:t>
            </a:r>
            <a:r>
              <a:rPr lang="en-US" dirty="0" err="1">
                <a:cs typeface="Calibri"/>
              </a:rPr>
              <a:t>avulla</a:t>
            </a:r>
            <a:r>
              <a:rPr lang="en-US" dirty="0">
                <a:cs typeface="Calibri"/>
              </a:rPr>
              <a:t> on </a:t>
            </a:r>
            <a:r>
              <a:rPr lang="en-US" dirty="0" err="1">
                <a:cs typeface="Calibri"/>
              </a:rPr>
              <a:t>mahdollista</a:t>
            </a:r>
            <a:r>
              <a:rPr lang="en-US" dirty="0">
                <a:cs typeface="Calibri"/>
              </a:rPr>
              <a:t> v</a:t>
            </a:r>
            <a:r>
              <a:rPr lang="fi-FI" dirty="0" err="1"/>
              <a:t>ertailla</a:t>
            </a:r>
            <a:r>
              <a:rPr lang="fi-FI" dirty="0"/>
              <a:t> myös esim. tietokoneen tehoa käytössä, lepotilassa ja täysin pois päältä. Energiamittarista saatavien tietojen avulla voidaan laskea laitteen kulutus pidemmän käyttöjakson ajalle.</a:t>
            </a:r>
          </a:p>
          <a:p>
            <a:endParaRPr lang="fi-FI" dirty="0">
              <a:cs typeface="Calibri"/>
            </a:endParaRPr>
          </a:p>
          <a:p>
            <a:pPr algn="l"/>
            <a:r>
              <a:rPr lang="fi-FI" b="1" i="0" dirty="0">
                <a:solidFill>
                  <a:srgbClr val="3E4044"/>
                </a:solidFill>
                <a:effectLst/>
                <a:latin typeface="Montserrat" panose="00000500000000000000" pitchFamily="50" charset="0"/>
              </a:rPr>
              <a:t>Miten lasket sähkölaitteen kulutuksen?</a:t>
            </a:r>
          </a:p>
          <a:p>
            <a:pPr algn="l"/>
            <a:r>
              <a:rPr lang="fi-FI" b="0" i="0" dirty="0">
                <a:solidFill>
                  <a:srgbClr val="3E4044"/>
                </a:solidFill>
                <a:effectLst/>
                <a:latin typeface="Open Sans" panose="020B0606030504020204" pitchFamily="34" charset="0"/>
              </a:rPr>
              <a:t>Laitteen tehon löydät laitteesta ja laitteen teho ilmoitetaan watteina tai kilowatteina. Kulutuksen yksikkönä käytetään kilowattituntia (kWh) ja sähkölaskuissa veloitusperusteena on kWh. Saat kulutuksen siis kertomalla tehon käyttöajalla. </a:t>
            </a:r>
          </a:p>
          <a:p>
            <a:pPr algn="l"/>
            <a:endParaRPr lang="fi-FI" b="0" i="0" dirty="0">
              <a:solidFill>
                <a:srgbClr val="3E4044"/>
              </a:solidFill>
              <a:effectLst/>
              <a:latin typeface="Open Sans" panose="020B0606030504020204" pitchFamily="34" charset="0"/>
            </a:endParaRPr>
          </a:p>
          <a:p>
            <a:pPr algn="l"/>
            <a:r>
              <a:rPr lang="fi-FI" b="0" i="0" dirty="0">
                <a:solidFill>
                  <a:srgbClr val="3E4044"/>
                </a:solidFill>
                <a:effectLst/>
                <a:latin typeface="Open Sans" panose="020B0606030504020204" pitchFamily="34" charset="0"/>
              </a:rPr>
              <a:t>Esimerkiksi: laite kuluttaa 500 W ja sitä käytetään 2 h. Laite kuluttaa energiaa tässä ajassa 2 h x 500 W = 1000 </a:t>
            </a:r>
            <a:r>
              <a:rPr lang="fi-FI" b="0" i="0" dirty="0" err="1">
                <a:solidFill>
                  <a:srgbClr val="3E4044"/>
                </a:solidFill>
                <a:effectLst/>
                <a:latin typeface="Open Sans" panose="020B0606030504020204" pitchFamily="34" charset="0"/>
              </a:rPr>
              <a:t>Wh</a:t>
            </a:r>
            <a:r>
              <a:rPr lang="fi-FI" b="0" i="0" dirty="0">
                <a:solidFill>
                  <a:srgbClr val="3E4044"/>
                </a:solidFill>
                <a:effectLst/>
                <a:latin typeface="Open Sans" panose="020B0606030504020204" pitchFamily="34" charset="0"/>
              </a:rPr>
              <a:t> = 1kWh.</a:t>
            </a:r>
          </a:p>
          <a:p>
            <a:pPr algn="l"/>
            <a:endParaRPr lang="fi-FI" b="0" i="0" dirty="0">
              <a:solidFill>
                <a:srgbClr val="3E4044"/>
              </a:solidFill>
              <a:effectLst/>
              <a:latin typeface="Open Sans" panose="020B0606030504020204" pitchFamily="34" charset="0"/>
            </a:endParaRPr>
          </a:p>
          <a:p>
            <a:pPr algn="l"/>
            <a:r>
              <a:rPr lang="fi-FI" b="0" i="0" dirty="0" err="1">
                <a:solidFill>
                  <a:srgbClr val="3E4044"/>
                </a:solidFill>
                <a:effectLst/>
                <a:latin typeface="Open Sans" panose="020B0606030504020204" pitchFamily="34" charset="0"/>
              </a:rPr>
              <a:t>Huom</a:t>
            </a:r>
            <a:r>
              <a:rPr lang="fi-FI" b="0" i="0" dirty="0">
                <a:solidFill>
                  <a:srgbClr val="3E4044"/>
                </a:solidFill>
                <a:effectLst/>
                <a:latin typeface="Open Sans" panose="020B0606030504020204" pitchFamily="34" charset="0"/>
              </a:rPr>
              <a:t>! Jos laitteessa on eri tehoalueita tai termostaatti, saat laitteen tyypillisen käyttökulutuksen mittaamalla kulutuksen energiankulutusmittarilla. Energiankulutusmittareiden saatavuus lainaan vaihtelee paikkakunnittain. Mittareita voi saada lainaan esimerkiksi kirjastosta, energiayhtiöltä, alueelliselta energianeuvonnalta ja jos toimit alakoulussa, kannattaa kysyä alueen yläkouluista mittarin saatavuutta.</a:t>
            </a:r>
          </a:p>
        </p:txBody>
      </p:sp>
      <p:sp>
        <p:nvSpPr>
          <p:cNvPr id="4" name="Slide Number Placeholder 3"/>
          <p:cNvSpPr>
            <a:spLocks noGrp="1"/>
          </p:cNvSpPr>
          <p:nvPr>
            <p:ph type="sldNum" sz="quarter" idx="5"/>
          </p:nvPr>
        </p:nvSpPr>
        <p:spPr/>
        <p:txBody>
          <a:bodyPr/>
          <a:lstStyle/>
          <a:p>
            <a:fld id="{3CFE7CC6-4DD1-DF4D-8F83-5FF54E114E16}" type="slidenum">
              <a:rPr lang="en-FI" smtClean="0"/>
              <a:t>5</a:t>
            </a:fld>
            <a:endParaRPr lang="en-FI"/>
          </a:p>
        </p:txBody>
      </p:sp>
    </p:spTree>
    <p:extLst>
      <p:ext uri="{BB962C8B-B14F-4D97-AF65-F5344CB8AC3E}">
        <p14:creationId xmlns:p14="http://schemas.microsoft.com/office/powerpoint/2010/main" val="1135973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Lämpökameran</a:t>
            </a:r>
            <a:r>
              <a:rPr lang="en-US" dirty="0">
                <a:cs typeface="Calibri"/>
              </a:rPr>
              <a:t> </a:t>
            </a:r>
            <a:r>
              <a:rPr lang="en-US" dirty="0" err="1">
                <a:cs typeface="Calibri"/>
              </a:rPr>
              <a:t>avulla</a:t>
            </a:r>
            <a:r>
              <a:rPr lang="en-US" dirty="0">
                <a:cs typeface="Calibri"/>
              </a:rPr>
              <a:t> </a:t>
            </a:r>
            <a:r>
              <a:rPr lang="en-US" dirty="0" err="1">
                <a:cs typeface="Calibri"/>
              </a:rPr>
              <a:t>voidaan</a:t>
            </a:r>
            <a:r>
              <a:rPr lang="en-US" dirty="0">
                <a:cs typeface="Calibri"/>
              </a:rPr>
              <a:t> </a:t>
            </a:r>
            <a:r>
              <a:rPr lang="en-US" dirty="0" err="1">
                <a:cs typeface="Calibri"/>
              </a:rPr>
              <a:t>havainnollistaa</a:t>
            </a:r>
            <a:r>
              <a:rPr lang="en-US" dirty="0">
                <a:cs typeface="Calibri"/>
              </a:rPr>
              <a:t> </a:t>
            </a:r>
            <a:r>
              <a:rPr lang="en-US" dirty="0" err="1">
                <a:cs typeface="Calibri"/>
              </a:rPr>
              <a:t>oppilaille</a:t>
            </a:r>
            <a:r>
              <a:rPr lang="en-US" dirty="0">
                <a:cs typeface="Calibri"/>
              </a:rPr>
              <a:t> </a:t>
            </a:r>
            <a:r>
              <a:rPr lang="en-US" dirty="0" err="1">
                <a:cs typeface="Calibri"/>
              </a:rPr>
              <a:t>rakennuksen</a:t>
            </a:r>
            <a:r>
              <a:rPr lang="en-US" dirty="0">
                <a:cs typeface="Calibri"/>
              </a:rPr>
              <a:t> </a:t>
            </a:r>
            <a:r>
              <a:rPr lang="en-US" dirty="0" err="1">
                <a:cs typeface="Calibri"/>
              </a:rPr>
              <a:t>lämpövuotopaikat</a:t>
            </a:r>
            <a:r>
              <a:rPr lang="en-US" dirty="0">
                <a:cs typeface="Calibri"/>
              </a:rPr>
              <a:t>. </a:t>
            </a:r>
          </a:p>
          <a:p>
            <a:endParaRPr lang="en-US" dirty="0">
              <a:cs typeface="Calibri"/>
            </a:endParaRPr>
          </a:p>
          <a:p>
            <a:r>
              <a:rPr lang="en-US" dirty="0" err="1">
                <a:cs typeface="Calibri"/>
              </a:rPr>
              <a:t>Vertailun</a:t>
            </a:r>
            <a:r>
              <a:rPr lang="en-US" dirty="0">
                <a:cs typeface="Calibri"/>
              </a:rPr>
              <a:t> </a:t>
            </a:r>
            <a:r>
              <a:rPr lang="en-US" dirty="0" err="1">
                <a:cs typeface="Calibri"/>
              </a:rPr>
              <a:t>vuoksi</a:t>
            </a:r>
            <a:r>
              <a:rPr lang="en-US" dirty="0">
                <a:cs typeface="Calibri"/>
              </a:rPr>
              <a:t> </a:t>
            </a:r>
            <a:r>
              <a:rPr lang="en-US" dirty="0" err="1">
                <a:cs typeface="Calibri"/>
              </a:rPr>
              <a:t>voidaan</a:t>
            </a:r>
            <a:r>
              <a:rPr lang="en-US" dirty="0">
                <a:cs typeface="Calibri"/>
              </a:rPr>
              <a:t> </a:t>
            </a:r>
            <a:r>
              <a:rPr lang="en-US" dirty="0" err="1">
                <a:cs typeface="Calibri"/>
              </a:rPr>
              <a:t>esimerkiksi</a:t>
            </a:r>
            <a:r>
              <a:rPr lang="en-US" dirty="0">
                <a:cs typeface="Calibri"/>
              </a:rPr>
              <a:t> </a:t>
            </a:r>
            <a:r>
              <a:rPr lang="en-US" dirty="0" err="1">
                <a:cs typeface="Calibri"/>
              </a:rPr>
              <a:t>kuvata</a:t>
            </a:r>
            <a:r>
              <a:rPr lang="en-US" dirty="0">
                <a:cs typeface="Calibri"/>
              </a:rPr>
              <a:t> </a:t>
            </a:r>
            <a:r>
              <a:rPr lang="en-US" dirty="0" err="1">
                <a:cs typeface="Calibri"/>
              </a:rPr>
              <a:t>ikkunaa</a:t>
            </a:r>
            <a:r>
              <a:rPr lang="en-US" dirty="0">
                <a:cs typeface="Calibri"/>
              </a:rPr>
              <a:t> </a:t>
            </a:r>
            <a:r>
              <a:rPr lang="en-US" dirty="0" err="1">
                <a:cs typeface="Calibri"/>
              </a:rPr>
              <a:t>ilman</a:t>
            </a:r>
            <a:r>
              <a:rPr lang="en-US" dirty="0">
                <a:cs typeface="Calibri"/>
              </a:rPr>
              <a:t> </a:t>
            </a:r>
            <a:r>
              <a:rPr lang="en-US" dirty="0" err="1">
                <a:cs typeface="Calibri"/>
              </a:rPr>
              <a:t>sälekaihtimia</a:t>
            </a:r>
            <a:r>
              <a:rPr lang="en-US" dirty="0">
                <a:cs typeface="Calibri"/>
              </a:rPr>
              <a:t> (tai </a:t>
            </a:r>
            <a:r>
              <a:rPr lang="en-US" dirty="0" err="1">
                <a:cs typeface="Calibri"/>
              </a:rPr>
              <a:t>muita</a:t>
            </a:r>
            <a:r>
              <a:rPr lang="en-US" dirty="0">
                <a:cs typeface="Calibri"/>
              </a:rPr>
              <a:t> </a:t>
            </a:r>
            <a:r>
              <a:rPr lang="en-US" dirty="0" err="1">
                <a:cs typeface="Calibri"/>
              </a:rPr>
              <a:t>verhoja</a:t>
            </a:r>
            <a:r>
              <a:rPr lang="en-US" dirty="0">
                <a:cs typeface="Calibri"/>
              </a:rPr>
              <a:t>) </a:t>
            </a:r>
            <a:r>
              <a:rPr lang="en-US" dirty="0" err="1">
                <a:cs typeface="Calibri"/>
              </a:rPr>
              <a:t>sekä</a:t>
            </a:r>
            <a:r>
              <a:rPr lang="en-US" dirty="0">
                <a:cs typeface="Calibri"/>
              </a:rPr>
              <a:t> </a:t>
            </a:r>
            <a:r>
              <a:rPr lang="en-US" dirty="0" err="1">
                <a:cs typeface="Calibri"/>
              </a:rPr>
              <a:t>sälekaihtimien</a:t>
            </a:r>
            <a:r>
              <a:rPr lang="en-US" dirty="0">
                <a:cs typeface="Calibri"/>
              </a:rPr>
              <a:t> </a:t>
            </a:r>
            <a:r>
              <a:rPr lang="en-US" dirty="0" err="1">
                <a:cs typeface="Calibri"/>
              </a:rPr>
              <a:t>kanssa</a:t>
            </a:r>
            <a:r>
              <a:rPr lang="en-US" dirty="0">
                <a:cs typeface="Calibri"/>
              </a:rPr>
              <a:t>. </a:t>
            </a:r>
            <a:r>
              <a:rPr lang="en-US" dirty="0" err="1">
                <a:cs typeface="Calibri"/>
              </a:rPr>
              <a:t>Mitä</a:t>
            </a:r>
            <a:r>
              <a:rPr lang="en-US" dirty="0">
                <a:cs typeface="Calibri"/>
              </a:rPr>
              <a:t> </a:t>
            </a:r>
            <a:r>
              <a:rPr lang="en-US" dirty="0" err="1">
                <a:cs typeface="Calibri"/>
              </a:rPr>
              <a:t>tapahtuu</a:t>
            </a:r>
            <a:r>
              <a:rPr lang="en-US" dirty="0">
                <a:cs typeface="Calibri"/>
              </a:rPr>
              <a:t> </a:t>
            </a:r>
            <a:r>
              <a:rPr lang="en-US" dirty="0" err="1">
                <a:cs typeface="Calibri"/>
              </a:rPr>
              <a:t>lämpötilalle</a:t>
            </a:r>
            <a:r>
              <a:rPr lang="en-US" dirty="0">
                <a:cs typeface="Calibri"/>
              </a:rPr>
              <a:t>? </a:t>
            </a:r>
            <a:r>
              <a:rPr lang="en-US" dirty="0" err="1">
                <a:cs typeface="Calibri"/>
              </a:rPr>
              <a:t>Lämpökameralla</a:t>
            </a:r>
            <a:r>
              <a:rPr lang="en-US" dirty="0">
                <a:cs typeface="Calibri"/>
              </a:rPr>
              <a:t> </a:t>
            </a:r>
            <a:r>
              <a:rPr lang="en-US" dirty="0" err="1">
                <a:cs typeface="Calibri"/>
              </a:rPr>
              <a:t>voidaan</a:t>
            </a:r>
            <a:r>
              <a:rPr lang="en-US" dirty="0">
                <a:cs typeface="Calibri"/>
              </a:rPr>
              <a:t> </a:t>
            </a:r>
            <a:r>
              <a:rPr lang="en-US" dirty="0" err="1">
                <a:cs typeface="Calibri"/>
              </a:rPr>
              <a:t>tarkastella</a:t>
            </a:r>
            <a:r>
              <a:rPr lang="en-US" dirty="0">
                <a:cs typeface="Calibri"/>
              </a:rPr>
              <a:t> </a:t>
            </a:r>
            <a:r>
              <a:rPr lang="en-US" dirty="0" err="1">
                <a:cs typeface="Calibri"/>
              </a:rPr>
              <a:t>myös</a:t>
            </a:r>
            <a:r>
              <a:rPr lang="en-US" dirty="0">
                <a:cs typeface="Calibri"/>
              </a:rPr>
              <a:t> </a:t>
            </a:r>
            <a:r>
              <a:rPr lang="en-US" dirty="0" err="1">
                <a:cs typeface="Calibri"/>
              </a:rPr>
              <a:t>esimerkiksi</a:t>
            </a:r>
            <a:r>
              <a:rPr lang="en-US" dirty="0">
                <a:cs typeface="Calibri"/>
              </a:rPr>
              <a:t> </a:t>
            </a:r>
            <a:r>
              <a:rPr lang="en-US" dirty="0" err="1">
                <a:cs typeface="Calibri"/>
              </a:rPr>
              <a:t>sähkölaitteiden</a:t>
            </a:r>
            <a:r>
              <a:rPr lang="en-US" dirty="0">
                <a:cs typeface="Calibri"/>
              </a:rPr>
              <a:t> tai </a:t>
            </a:r>
            <a:r>
              <a:rPr lang="en-US" dirty="0" err="1">
                <a:cs typeface="Calibri"/>
              </a:rPr>
              <a:t>lämpöpattereiden</a:t>
            </a:r>
            <a:r>
              <a:rPr lang="en-US" dirty="0">
                <a:cs typeface="Calibri"/>
              </a:rPr>
              <a:t> </a:t>
            </a:r>
            <a:r>
              <a:rPr lang="en-US" dirty="0" err="1">
                <a:cs typeface="Calibri"/>
              </a:rPr>
              <a:t>lämpötiloja</a:t>
            </a:r>
            <a:r>
              <a:rPr lang="en-US" dirty="0">
                <a:cs typeface="Calibri"/>
              </a:rPr>
              <a:t>.</a:t>
            </a:r>
          </a:p>
        </p:txBody>
      </p:sp>
      <p:sp>
        <p:nvSpPr>
          <p:cNvPr id="4" name="Slide Number Placeholder 3"/>
          <p:cNvSpPr>
            <a:spLocks noGrp="1"/>
          </p:cNvSpPr>
          <p:nvPr>
            <p:ph type="sldNum" sz="quarter" idx="5"/>
          </p:nvPr>
        </p:nvSpPr>
        <p:spPr/>
        <p:txBody>
          <a:bodyPr/>
          <a:lstStyle/>
          <a:p>
            <a:fld id="{3CFE7CC6-4DD1-DF4D-8F83-5FF54E114E16}" type="slidenum">
              <a:rPr lang="en-FI" smtClean="0"/>
              <a:t>6</a:t>
            </a:fld>
            <a:endParaRPr lang="en-FI"/>
          </a:p>
        </p:txBody>
      </p:sp>
    </p:spTree>
    <p:extLst>
      <p:ext uri="{BB962C8B-B14F-4D97-AF65-F5344CB8AC3E}">
        <p14:creationId xmlns:p14="http://schemas.microsoft.com/office/powerpoint/2010/main" val="290902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3CFE7CC6-4DD1-DF4D-8F83-5FF54E114E16}" type="slidenum">
              <a:rPr lang="en-FI" smtClean="0"/>
              <a:t>7</a:t>
            </a:fld>
            <a:endParaRPr lang="en-FI"/>
          </a:p>
        </p:txBody>
      </p:sp>
    </p:spTree>
    <p:extLst>
      <p:ext uri="{BB962C8B-B14F-4D97-AF65-F5344CB8AC3E}">
        <p14:creationId xmlns:p14="http://schemas.microsoft.com/office/powerpoint/2010/main" val="3821556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hyperlink" Target="http://www.motiva.fi/onkoenergiaa" TargetMode="External"/><Relationship Id="rId5" Type="http://schemas.openxmlformats.org/officeDocument/2006/relationships/image" Target="../media/image4.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nsi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ACE37F1-5686-90A5-EEE5-70919BF2C99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a:p>
        </p:txBody>
      </p:sp>
      <p:pic>
        <p:nvPicPr>
          <p:cNvPr id="6" name="Picture 5">
            <a:extLst>
              <a:ext uri="{FF2B5EF4-FFF2-40B4-BE49-F238E27FC236}">
                <a16:creationId xmlns:a16="http://schemas.microsoft.com/office/drawing/2014/main" id="{7E765AFF-B4E7-78F6-AC4E-3FB1D0ABBCC4}"/>
              </a:ext>
            </a:extLst>
          </p:cNvPr>
          <p:cNvPicPr>
            <a:picLocks noChangeAspect="1"/>
          </p:cNvPicPr>
          <p:nvPr userDrawn="1"/>
        </p:nvPicPr>
        <p:blipFill>
          <a:blip r:embed="rId2"/>
          <a:stretch>
            <a:fillRect/>
          </a:stretch>
        </p:blipFill>
        <p:spPr>
          <a:xfrm>
            <a:off x="-1382033" y="1782380"/>
            <a:ext cx="14022827" cy="3293240"/>
          </a:xfrm>
          <a:prstGeom prst="rect">
            <a:avLst/>
          </a:prstGeom>
        </p:spPr>
      </p:pic>
      <p:pic>
        <p:nvPicPr>
          <p:cNvPr id="5" name="Picture 4">
            <a:extLst>
              <a:ext uri="{FF2B5EF4-FFF2-40B4-BE49-F238E27FC236}">
                <a16:creationId xmlns:a16="http://schemas.microsoft.com/office/drawing/2014/main" id="{50D82D6C-D1BD-6DCD-6427-2FE1649175A1}"/>
              </a:ext>
            </a:extLst>
          </p:cNvPr>
          <p:cNvPicPr>
            <a:picLocks noChangeAspect="1"/>
          </p:cNvPicPr>
          <p:nvPr userDrawn="1"/>
        </p:nvPicPr>
        <p:blipFill>
          <a:blip r:embed="rId3"/>
          <a:stretch>
            <a:fillRect/>
          </a:stretch>
        </p:blipFill>
        <p:spPr>
          <a:xfrm>
            <a:off x="0" y="1164923"/>
            <a:ext cx="12192000" cy="2863273"/>
          </a:xfrm>
          <a:prstGeom prst="rect">
            <a:avLst/>
          </a:prstGeom>
        </p:spPr>
      </p:pic>
      <p:pic>
        <p:nvPicPr>
          <p:cNvPr id="4" name="Picture 3">
            <a:extLst>
              <a:ext uri="{FF2B5EF4-FFF2-40B4-BE49-F238E27FC236}">
                <a16:creationId xmlns:a16="http://schemas.microsoft.com/office/drawing/2014/main" id="{73D06702-6F1C-4710-5D94-ECD90DE62FDD}"/>
              </a:ext>
            </a:extLst>
          </p:cNvPr>
          <p:cNvPicPr>
            <a:picLocks noChangeAspect="1"/>
          </p:cNvPicPr>
          <p:nvPr userDrawn="1"/>
        </p:nvPicPr>
        <p:blipFill>
          <a:blip r:embed="rId4"/>
          <a:stretch>
            <a:fillRect/>
          </a:stretch>
        </p:blipFill>
        <p:spPr>
          <a:xfrm>
            <a:off x="4676401" y="-49833"/>
            <a:ext cx="7332371" cy="10250905"/>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5"/>
          <a:stretch>
            <a:fillRect/>
          </a:stretch>
        </p:blipFill>
        <p:spPr>
          <a:xfrm>
            <a:off x="750310" y="5227808"/>
            <a:ext cx="2687320" cy="724671"/>
          </a:xfrm>
          <a:prstGeom prst="rect">
            <a:avLst/>
          </a:prstGeom>
        </p:spPr>
      </p:pic>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490009" y="1338776"/>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esityksen</a:t>
            </a:r>
            <a:r>
              <a:rPr lang="en-GB" dirty="0"/>
              <a:t> </a:t>
            </a:r>
            <a:br>
              <a:rPr lang="en-GB" dirty="0"/>
            </a:br>
            <a:r>
              <a:rPr lang="en-GB" dirty="0" err="1"/>
              <a:t>otsikko</a:t>
            </a:r>
            <a:r>
              <a:rPr lang="en-GB" dirty="0"/>
              <a:t> </a:t>
            </a:r>
            <a:r>
              <a:rPr lang="en-GB" dirty="0" err="1"/>
              <a:t>tähän</a:t>
            </a:r>
            <a:endParaRPr lang="en-FI" dirty="0"/>
          </a:p>
        </p:txBody>
      </p:sp>
      <p:pic>
        <p:nvPicPr>
          <p:cNvPr id="9" name="Picture 8">
            <a:extLst>
              <a:ext uri="{FF2B5EF4-FFF2-40B4-BE49-F238E27FC236}">
                <a16:creationId xmlns:a16="http://schemas.microsoft.com/office/drawing/2014/main" id="{46E0EC47-3DDD-F965-8FBE-F83DE4884A6F}"/>
              </a:ext>
            </a:extLst>
          </p:cNvPr>
          <p:cNvPicPr>
            <a:picLocks noChangeAspect="1"/>
          </p:cNvPicPr>
          <p:nvPr userDrawn="1"/>
        </p:nvPicPr>
        <p:blipFill>
          <a:blip r:embed="rId6"/>
          <a:stretch>
            <a:fillRect/>
          </a:stretch>
        </p:blipFill>
        <p:spPr>
          <a:xfrm>
            <a:off x="3630731" y="5024906"/>
            <a:ext cx="4113339" cy="1308042"/>
          </a:xfrm>
          <a:prstGeom prst="rect">
            <a:avLst/>
          </a:prstGeom>
        </p:spPr>
      </p:pic>
    </p:spTree>
    <p:extLst>
      <p:ext uri="{BB962C8B-B14F-4D97-AF65-F5344CB8AC3E}">
        <p14:creationId xmlns:p14="http://schemas.microsoft.com/office/powerpoint/2010/main" val="340718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kansi_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C9581-571D-3885-DD1E-0BF78E77C12C}"/>
              </a:ext>
            </a:extLst>
          </p:cNvPr>
          <p:cNvSpPr/>
          <p:nvPr userDrawn="1"/>
        </p:nvSpPr>
        <p:spPr>
          <a:xfrm>
            <a:off x="0" y="0"/>
            <a:ext cx="12192000" cy="68580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dirty="0"/>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8859520" y="5569449"/>
            <a:ext cx="2687320" cy="724671"/>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noProof="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2608575" y="1279800"/>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6" name="Date Placeholder 3">
            <a:extLst>
              <a:ext uri="{FF2B5EF4-FFF2-40B4-BE49-F238E27FC236}">
                <a16:creationId xmlns:a16="http://schemas.microsoft.com/office/drawing/2014/main" id="{90E6ADFF-4AB4-EB48-9B01-D6D45427D8C0}"/>
              </a:ext>
            </a:extLst>
          </p:cNvPr>
          <p:cNvSpPr>
            <a:spLocks noGrp="1"/>
          </p:cNvSpPr>
          <p:nvPr>
            <p:ph type="dt" sz="half" idx="10"/>
          </p:nvPr>
        </p:nvSpPr>
        <p:spPr>
          <a:xfrm>
            <a:off x="2737718" y="6421391"/>
            <a:ext cx="1690564" cy="365125"/>
          </a:xfrm>
          <a:prstGeom prst="rect">
            <a:avLst/>
          </a:prstGeom>
        </p:spPr>
        <p:txBody>
          <a:bodyPr/>
          <a:lstStyle>
            <a:lvl1pPr algn="r">
              <a:defRPr sz="1400">
                <a:solidFill>
                  <a:schemeClr val="bg1"/>
                </a:solidFill>
              </a:defRPr>
            </a:lvl1pPr>
          </a:lstStyle>
          <a:p>
            <a:fld id="{1D7B3012-2F65-574A-B432-2901C5E12872}" type="datetime1">
              <a:rPr lang="fi-FI" smtClean="0"/>
              <a:pPr/>
              <a:t>29.12.2022</a:t>
            </a:fld>
            <a:endParaRPr lang="en-FI"/>
          </a:p>
        </p:txBody>
      </p:sp>
      <p:sp>
        <p:nvSpPr>
          <p:cNvPr id="17" name="Footer Placeholder 4">
            <a:extLst>
              <a:ext uri="{FF2B5EF4-FFF2-40B4-BE49-F238E27FC236}">
                <a16:creationId xmlns:a16="http://schemas.microsoft.com/office/drawing/2014/main" id="{14F45014-0F91-9A4D-B28F-2CB1B9BC8FDD}"/>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bg1"/>
                </a:solidFill>
              </a:defRPr>
            </a:lvl1pPr>
          </a:lstStyle>
          <a:p>
            <a:endParaRPr lang="fi-FI" noProof="0"/>
          </a:p>
        </p:txBody>
      </p:sp>
      <p:pic>
        <p:nvPicPr>
          <p:cNvPr id="4" name="Picture 3" descr="A picture containing background pattern&#10;&#10;Description automatically generated">
            <a:extLst>
              <a:ext uri="{FF2B5EF4-FFF2-40B4-BE49-F238E27FC236}">
                <a16:creationId xmlns:a16="http://schemas.microsoft.com/office/drawing/2014/main" id="{E878160D-5CD1-B802-DE86-35754EDCD6A3}"/>
              </a:ext>
            </a:extLst>
          </p:cNvPr>
          <p:cNvPicPr>
            <a:picLocks noChangeAspect="1"/>
          </p:cNvPicPr>
          <p:nvPr userDrawn="1"/>
        </p:nvPicPr>
        <p:blipFill rotWithShape="1">
          <a:blip r:embed="rId3"/>
          <a:srcRect l="27002" r="27845" b="67632"/>
          <a:stretch/>
        </p:blipFill>
        <p:spPr>
          <a:xfrm>
            <a:off x="0" y="365760"/>
            <a:ext cx="12192000" cy="5380319"/>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DADC3340-4B47-A754-15B0-9AF1E6B2A997}"/>
              </a:ext>
            </a:extLst>
          </p:cNvPr>
          <p:cNvPicPr>
            <a:picLocks noChangeAspect="1"/>
          </p:cNvPicPr>
          <p:nvPr userDrawn="1"/>
        </p:nvPicPr>
        <p:blipFill>
          <a:blip r:embed="rId4"/>
          <a:stretch>
            <a:fillRect/>
          </a:stretch>
        </p:blipFill>
        <p:spPr>
          <a:xfrm>
            <a:off x="5723643" y="5464851"/>
            <a:ext cx="3007987" cy="956540"/>
          </a:xfrm>
          <a:prstGeom prst="rect">
            <a:avLst/>
          </a:prstGeom>
        </p:spPr>
      </p:pic>
    </p:spTree>
    <p:extLst>
      <p:ext uri="{BB962C8B-B14F-4D97-AF65-F5344CB8AC3E}">
        <p14:creationId xmlns:p14="http://schemas.microsoft.com/office/powerpoint/2010/main" val="4139375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kansi_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C9581-571D-3885-DD1E-0BF78E77C12C}"/>
              </a:ext>
            </a:extLst>
          </p:cNvPr>
          <p:cNvSpPr/>
          <p:nvPr userDrawn="1"/>
        </p:nvSpPr>
        <p:spPr>
          <a:xfrm>
            <a:off x="0" y="0"/>
            <a:ext cx="12192000" cy="6858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dirty="0"/>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8859520" y="5569449"/>
            <a:ext cx="2687320" cy="724671"/>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noProof="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2608575" y="1279800"/>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6" name="Date Placeholder 3">
            <a:extLst>
              <a:ext uri="{FF2B5EF4-FFF2-40B4-BE49-F238E27FC236}">
                <a16:creationId xmlns:a16="http://schemas.microsoft.com/office/drawing/2014/main" id="{90E6ADFF-4AB4-EB48-9B01-D6D45427D8C0}"/>
              </a:ext>
            </a:extLst>
          </p:cNvPr>
          <p:cNvSpPr>
            <a:spLocks noGrp="1"/>
          </p:cNvSpPr>
          <p:nvPr>
            <p:ph type="dt" sz="half" idx="10"/>
          </p:nvPr>
        </p:nvSpPr>
        <p:spPr>
          <a:xfrm>
            <a:off x="2737718" y="6421391"/>
            <a:ext cx="1690564" cy="365125"/>
          </a:xfrm>
          <a:prstGeom prst="rect">
            <a:avLst/>
          </a:prstGeom>
        </p:spPr>
        <p:txBody>
          <a:bodyPr/>
          <a:lstStyle>
            <a:lvl1pPr algn="r">
              <a:defRPr sz="1400">
                <a:solidFill>
                  <a:schemeClr val="bg1"/>
                </a:solidFill>
              </a:defRPr>
            </a:lvl1pPr>
          </a:lstStyle>
          <a:p>
            <a:fld id="{1D7B3012-2F65-574A-B432-2901C5E12872}" type="datetime1">
              <a:rPr lang="fi-FI" smtClean="0"/>
              <a:pPr/>
              <a:t>29.12.2022</a:t>
            </a:fld>
            <a:endParaRPr lang="en-FI"/>
          </a:p>
        </p:txBody>
      </p:sp>
      <p:sp>
        <p:nvSpPr>
          <p:cNvPr id="17" name="Footer Placeholder 4">
            <a:extLst>
              <a:ext uri="{FF2B5EF4-FFF2-40B4-BE49-F238E27FC236}">
                <a16:creationId xmlns:a16="http://schemas.microsoft.com/office/drawing/2014/main" id="{14F45014-0F91-9A4D-B28F-2CB1B9BC8FDD}"/>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bg1"/>
                </a:solidFill>
              </a:defRPr>
            </a:lvl1pPr>
          </a:lstStyle>
          <a:p>
            <a:endParaRPr lang="fi-FI" noProof="0"/>
          </a:p>
        </p:txBody>
      </p:sp>
      <p:pic>
        <p:nvPicPr>
          <p:cNvPr id="4" name="Picture 3" descr="A picture containing background pattern&#10;&#10;Description automatically generated">
            <a:extLst>
              <a:ext uri="{FF2B5EF4-FFF2-40B4-BE49-F238E27FC236}">
                <a16:creationId xmlns:a16="http://schemas.microsoft.com/office/drawing/2014/main" id="{E878160D-5CD1-B802-DE86-35754EDCD6A3}"/>
              </a:ext>
            </a:extLst>
          </p:cNvPr>
          <p:cNvPicPr>
            <a:picLocks noChangeAspect="1"/>
          </p:cNvPicPr>
          <p:nvPr userDrawn="1"/>
        </p:nvPicPr>
        <p:blipFill rotWithShape="1">
          <a:blip r:embed="rId3"/>
          <a:srcRect l="27002" r="27845" b="67632"/>
          <a:stretch/>
        </p:blipFill>
        <p:spPr>
          <a:xfrm>
            <a:off x="0" y="365760"/>
            <a:ext cx="12192000" cy="5380319"/>
          </a:xfrm>
          <a:prstGeom prst="rect">
            <a:avLst/>
          </a:prstGeom>
        </p:spPr>
      </p:pic>
      <p:pic>
        <p:nvPicPr>
          <p:cNvPr id="3" name="Picture 2" descr="Graphical user interface, application&#10;&#10;Description automatically generated">
            <a:extLst>
              <a:ext uri="{FF2B5EF4-FFF2-40B4-BE49-F238E27FC236}">
                <a16:creationId xmlns:a16="http://schemas.microsoft.com/office/drawing/2014/main" id="{61FF7F3C-5B77-36F1-A303-2CBAA8B9E092}"/>
              </a:ext>
            </a:extLst>
          </p:cNvPr>
          <p:cNvPicPr>
            <a:picLocks noChangeAspect="1"/>
          </p:cNvPicPr>
          <p:nvPr userDrawn="1"/>
        </p:nvPicPr>
        <p:blipFill>
          <a:blip r:embed="rId4"/>
          <a:stretch>
            <a:fillRect/>
          </a:stretch>
        </p:blipFill>
        <p:spPr>
          <a:xfrm>
            <a:off x="5723643" y="5464851"/>
            <a:ext cx="3007987" cy="956540"/>
          </a:xfrm>
          <a:prstGeom prst="rect">
            <a:avLst/>
          </a:prstGeom>
        </p:spPr>
      </p:pic>
    </p:spTree>
    <p:extLst>
      <p:ext uri="{BB962C8B-B14F-4D97-AF65-F5344CB8AC3E}">
        <p14:creationId xmlns:p14="http://schemas.microsoft.com/office/powerpoint/2010/main" val="19497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kansi_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C9581-571D-3885-DD1E-0BF78E77C12C}"/>
              </a:ext>
            </a:extLst>
          </p:cNvPr>
          <p:cNvSpPr/>
          <p:nvPr userDrawn="1"/>
        </p:nvSpPr>
        <p:spPr>
          <a:xfrm>
            <a:off x="0" y="0"/>
            <a:ext cx="12192000" cy="6858000"/>
          </a:xfrm>
          <a:prstGeom prst="rect">
            <a:avLst/>
          </a:prstGeom>
          <a:solidFill>
            <a:srgbClr val="19E0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dirty="0"/>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8859520" y="5569449"/>
            <a:ext cx="2687320" cy="724671"/>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noProof="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2608575" y="1279800"/>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6" name="Date Placeholder 3">
            <a:extLst>
              <a:ext uri="{FF2B5EF4-FFF2-40B4-BE49-F238E27FC236}">
                <a16:creationId xmlns:a16="http://schemas.microsoft.com/office/drawing/2014/main" id="{90E6ADFF-4AB4-EB48-9B01-D6D45427D8C0}"/>
              </a:ext>
            </a:extLst>
          </p:cNvPr>
          <p:cNvSpPr>
            <a:spLocks noGrp="1"/>
          </p:cNvSpPr>
          <p:nvPr>
            <p:ph type="dt" sz="half" idx="10"/>
          </p:nvPr>
        </p:nvSpPr>
        <p:spPr>
          <a:xfrm>
            <a:off x="2737718" y="6421391"/>
            <a:ext cx="1690564" cy="365125"/>
          </a:xfrm>
          <a:prstGeom prst="rect">
            <a:avLst/>
          </a:prstGeom>
        </p:spPr>
        <p:txBody>
          <a:bodyPr/>
          <a:lstStyle>
            <a:lvl1pPr algn="r">
              <a:defRPr sz="1400">
                <a:solidFill>
                  <a:schemeClr val="bg1"/>
                </a:solidFill>
              </a:defRPr>
            </a:lvl1pPr>
          </a:lstStyle>
          <a:p>
            <a:fld id="{1D7B3012-2F65-574A-B432-2901C5E12872}" type="datetime1">
              <a:rPr lang="fi-FI" smtClean="0"/>
              <a:pPr/>
              <a:t>29.12.2022</a:t>
            </a:fld>
            <a:endParaRPr lang="en-FI"/>
          </a:p>
        </p:txBody>
      </p:sp>
      <p:sp>
        <p:nvSpPr>
          <p:cNvPr id="17" name="Footer Placeholder 4">
            <a:extLst>
              <a:ext uri="{FF2B5EF4-FFF2-40B4-BE49-F238E27FC236}">
                <a16:creationId xmlns:a16="http://schemas.microsoft.com/office/drawing/2014/main" id="{14F45014-0F91-9A4D-B28F-2CB1B9BC8FDD}"/>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bg1"/>
                </a:solidFill>
              </a:defRPr>
            </a:lvl1pPr>
          </a:lstStyle>
          <a:p>
            <a:endParaRPr lang="fi-FI" noProof="0"/>
          </a:p>
        </p:txBody>
      </p:sp>
      <p:pic>
        <p:nvPicPr>
          <p:cNvPr id="4" name="Picture 3" descr="A picture containing background pattern&#10;&#10;Description automatically generated">
            <a:extLst>
              <a:ext uri="{FF2B5EF4-FFF2-40B4-BE49-F238E27FC236}">
                <a16:creationId xmlns:a16="http://schemas.microsoft.com/office/drawing/2014/main" id="{E878160D-5CD1-B802-DE86-35754EDCD6A3}"/>
              </a:ext>
            </a:extLst>
          </p:cNvPr>
          <p:cNvPicPr>
            <a:picLocks noChangeAspect="1"/>
          </p:cNvPicPr>
          <p:nvPr userDrawn="1"/>
        </p:nvPicPr>
        <p:blipFill rotWithShape="1">
          <a:blip r:embed="rId3"/>
          <a:srcRect l="27002" r="27845" b="67632"/>
          <a:stretch/>
        </p:blipFill>
        <p:spPr>
          <a:xfrm>
            <a:off x="0" y="365760"/>
            <a:ext cx="12192000" cy="5380319"/>
          </a:xfrm>
          <a:prstGeom prst="rect">
            <a:avLst/>
          </a:prstGeom>
        </p:spPr>
      </p:pic>
      <p:pic>
        <p:nvPicPr>
          <p:cNvPr id="3" name="Picture 2" descr="Graphical user interface, application&#10;&#10;Description automatically generated">
            <a:extLst>
              <a:ext uri="{FF2B5EF4-FFF2-40B4-BE49-F238E27FC236}">
                <a16:creationId xmlns:a16="http://schemas.microsoft.com/office/drawing/2014/main" id="{D6F1A963-EBC4-753B-148B-A4992196B829}"/>
              </a:ext>
            </a:extLst>
          </p:cNvPr>
          <p:cNvPicPr>
            <a:picLocks noChangeAspect="1"/>
          </p:cNvPicPr>
          <p:nvPr userDrawn="1"/>
        </p:nvPicPr>
        <p:blipFill>
          <a:blip r:embed="rId4"/>
          <a:stretch>
            <a:fillRect/>
          </a:stretch>
        </p:blipFill>
        <p:spPr>
          <a:xfrm>
            <a:off x="5723643" y="5464851"/>
            <a:ext cx="3007987" cy="956540"/>
          </a:xfrm>
          <a:prstGeom prst="rect">
            <a:avLst/>
          </a:prstGeom>
        </p:spPr>
      </p:pic>
    </p:spTree>
    <p:extLst>
      <p:ext uri="{BB962C8B-B14F-4D97-AF65-F5344CB8AC3E}">
        <p14:creationId xmlns:p14="http://schemas.microsoft.com/office/powerpoint/2010/main" val="58349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kansi_d">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8FAA1E96-F573-933D-5D20-3DF2FE90EAC1}"/>
              </a:ext>
            </a:extLst>
          </p:cNvPr>
          <p:cNvPicPr>
            <a:picLocks noChangeAspect="1"/>
          </p:cNvPicPr>
          <p:nvPr userDrawn="1"/>
        </p:nvPicPr>
        <p:blipFill rotWithShape="1">
          <a:blip r:embed="rId2"/>
          <a:srcRect r="27859"/>
          <a:stretch/>
        </p:blipFill>
        <p:spPr>
          <a:xfrm>
            <a:off x="0" y="0"/>
            <a:ext cx="4947385" cy="6858000"/>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4571991" y="1633923"/>
            <a:ext cx="7013303" cy="1235111"/>
          </a:xfrm>
        </p:spPr>
        <p:txBody>
          <a:bodyPr anchor="ctr">
            <a:normAutofit/>
          </a:bodyPr>
          <a:lstStyle>
            <a:lvl1pPr>
              <a:defRPr sz="4400" b="1" i="0" spc="-200" baseline="0">
                <a:solidFill>
                  <a:schemeClr val="tx2"/>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7" name="Date Placeholder 3">
            <a:extLst>
              <a:ext uri="{FF2B5EF4-FFF2-40B4-BE49-F238E27FC236}">
                <a16:creationId xmlns:a16="http://schemas.microsoft.com/office/drawing/2014/main" id="{B0563ACC-3BA1-2D46-87F3-1D30B5E843BC}"/>
              </a:ext>
            </a:extLst>
          </p:cNvPr>
          <p:cNvSpPr>
            <a:spLocks noGrp="1"/>
          </p:cNvSpPr>
          <p:nvPr>
            <p:ph type="dt" sz="half" idx="10"/>
          </p:nvPr>
        </p:nvSpPr>
        <p:spPr>
          <a:xfrm>
            <a:off x="2298032" y="6421391"/>
            <a:ext cx="2130250" cy="365125"/>
          </a:xfrm>
          <a:prstGeom prst="rect">
            <a:avLst/>
          </a:prstGeom>
        </p:spPr>
        <p:txBody>
          <a:bodyPr/>
          <a:lstStyle>
            <a:lvl1pPr algn="r">
              <a:defRPr sz="1400">
                <a:solidFill>
                  <a:schemeClr val="bg1"/>
                </a:solidFill>
              </a:defRPr>
            </a:lvl1pPr>
          </a:lstStyle>
          <a:p>
            <a:fld id="{E7355B98-0189-2645-874B-670DC8E2604A}" type="datetime1">
              <a:rPr lang="fi-FI" smtClean="0"/>
              <a:pPr/>
              <a:t>29.12.2022</a:t>
            </a:fld>
            <a:endParaRPr lang="en-FI" dirty="0"/>
          </a:p>
        </p:txBody>
      </p:sp>
      <p:sp>
        <p:nvSpPr>
          <p:cNvPr id="27" name="Footer Placeholder 4">
            <a:extLst>
              <a:ext uri="{FF2B5EF4-FFF2-40B4-BE49-F238E27FC236}">
                <a16:creationId xmlns:a16="http://schemas.microsoft.com/office/drawing/2014/main" id="{8006B228-EDE7-4D48-B43F-9CFCFCF91BEA}"/>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tx2"/>
                </a:solidFill>
              </a:defRPr>
            </a:lvl1pPr>
          </a:lstStyle>
          <a:p>
            <a:endParaRPr lang="en-FI"/>
          </a:p>
        </p:txBody>
      </p:sp>
      <p:sp>
        <p:nvSpPr>
          <p:cNvPr id="3" name="Tekstin paikkamerkki 2">
            <a:extLst>
              <a:ext uri="{FF2B5EF4-FFF2-40B4-BE49-F238E27FC236}">
                <a16:creationId xmlns:a16="http://schemas.microsoft.com/office/drawing/2014/main" id="{DFD0B06F-7453-47BF-8495-200DBFFC7F37}"/>
              </a:ext>
            </a:extLst>
          </p:cNvPr>
          <p:cNvSpPr>
            <a:spLocks noGrp="1"/>
          </p:cNvSpPr>
          <p:nvPr>
            <p:ph type="body" sz="quarter" idx="12" hasCustomPrompt="1"/>
          </p:nvPr>
        </p:nvSpPr>
        <p:spPr>
          <a:xfrm>
            <a:off x="4572000" y="2869034"/>
            <a:ext cx="7013575" cy="1678408"/>
          </a:xfrm>
        </p:spPr>
        <p:txBody>
          <a:bodyPr/>
          <a:lstStyle>
            <a:lvl1pPr marL="0" indent="0" algn="ctr">
              <a:buNone/>
              <a:defRPr sz="2400" b="0" cap="all" baseline="0">
                <a:solidFill>
                  <a:schemeClr val="bg1">
                    <a:lumMod val="50000"/>
                  </a:schemeClr>
                </a:solidFill>
              </a:defRPr>
            </a:lvl1pPr>
          </a:lstStyle>
          <a:p>
            <a:pPr lvl="0"/>
            <a:r>
              <a:rPr lang="fi-FI" dirty="0"/>
              <a:t>Napsauta esityksen </a:t>
            </a:r>
            <a:br>
              <a:rPr lang="fi-FI" dirty="0"/>
            </a:br>
            <a:r>
              <a:rPr lang="fi-FI" dirty="0"/>
              <a:t>alaotsikko tähän</a:t>
            </a:r>
          </a:p>
          <a:p>
            <a:pPr lvl="0"/>
            <a:endParaRPr lang="fi-FI" dirty="0"/>
          </a:p>
          <a:p>
            <a:pPr lvl="0"/>
            <a:endParaRPr lang="fi-FI" dirty="0"/>
          </a:p>
        </p:txBody>
      </p:sp>
    </p:spTree>
    <p:extLst>
      <p:ext uri="{BB962C8B-B14F-4D97-AF65-F5344CB8AC3E}">
        <p14:creationId xmlns:p14="http://schemas.microsoft.com/office/powerpoint/2010/main" val="2904944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a_vasen_nuolitausta">
    <p:spTree>
      <p:nvGrpSpPr>
        <p:cNvPr id="1" name=""/>
        <p:cNvGrpSpPr/>
        <p:nvPr/>
      </p:nvGrpSpPr>
      <p:grpSpPr>
        <a:xfrm>
          <a:off x="0" y="0"/>
          <a:ext cx="0" cy="0"/>
          <a:chOff x="0" y="0"/>
          <a:chExt cx="0" cy="0"/>
        </a:xfrm>
      </p:grpSpPr>
      <p:pic>
        <p:nvPicPr>
          <p:cNvPr id="8" name="Picture 7" descr="A picture containing silhouette&#10;&#10;Description automatically generated">
            <a:extLst>
              <a:ext uri="{FF2B5EF4-FFF2-40B4-BE49-F238E27FC236}">
                <a16:creationId xmlns:a16="http://schemas.microsoft.com/office/drawing/2014/main" id="{E966D8BE-E30A-3274-6555-72CBB7DB22FF}"/>
              </a:ext>
            </a:extLst>
          </p:cNvPr>
          <p:cNvPicPr>
            <a:picLocks noChangeAspect="1"/>
          </p:cNvPicPr>
          <p:nvPr userDrawn="1"/>
        </p:nvPicPr>
        <p:blipFill rotWithShape="1">
          <a:blip r:embed="rId2"/>
          <a:srcRect l="-640" t="31876" r="640" b="44766"/>
          <a:stretch/>
        </p:blipFill>
        <p:spPr>
          <a:xfrm>
            <a:off x="2582601" y="4466122"/>
            <a:ext cx="10529236" cy="2459346"/>
          </a:xfrm>
          <a:prstGeom prst="rect">
            <a:avLst/>
          </a:prstGeom>
        </p:spPr>
      </p:pic>
      <p:sp>
        <p:nvSpPr>
          <p:cNvPr id="5" name="Content Placeholder 4">
            <a:extLst>
              <a:ext uri="{FF2B5EF4-FFF2-40B4-BE49-F238E27FC236}">
                <a16:creationId xmlns:a16="http://schemas.microsoft.com/office/drawing/2014/main" id="{690D5808-1021-694B-ADF6-BE1DC77C8CEB}"/>
              </a:ext>
            </a:extLst>
          </p:cNvPr>
          <p:cNvSpPr>
            <a:spLocks noGrp="1"/>
          </p:cNvSpPr>
          <p:nvPr>
            <p:ph sz="quarter" idx="10" hasCustomPrompt="1"/>
          </p:nvPr>
        </p:nvSpPr>
        <p:spPr>
          <a:xfrm>
            <a:off x="0" y="0"/>
            <a:ext cx="5388429" cy="6858000"/>
          </a:xfrm>
        </p:spPr>
        <p:txBody>
          <a:bodyPr anchor="ctr"/>
          <a:lstStyle>
            <a:lvl1pPr algn="l">
              <a:defRPr/>
            </a:lvl1pPr>
          </a:lstStyle>
          <a:p>
            <a:pPr lvl="0"/>
            <a:r>
              <a:rPr lang="en-GB" dirty="0"/>
              <a:t>Kuva </a:t>
            </a:r>
            <a:r>
              <a:rPr lang="en-GB" dirty="0" err="1"/>
              <a:t>tähän</a:t>
            </a:r>
            <a:endParaRPr lang="en-FI" dirty="0"/>
          </a:p>
        </p:txBody>
      </p:sp>
      <p:sp>
        <p:nvSpPr>
          <p:cNvPr id="2" name="Title 1">
            <a:extLst>
              <a:ext uri="{FF2B5EF4-FFF2-40B4-BE49-F238E27FC236}">
                <a16:creationId xmlns:a16="http://schemas.microsoft.com/office/drawing/2014/main" id="{DF491644-2048-2147-8FFC-6BFF1BF0CF0B}"/>
              </a:ext>
            </a:extLst>
          </p:cNvPr>
          <p:cNvSpPr>
            <a:spLocks noGrp="1"/>
          </p:cNvSpPr>
          <p:nvPr>
            <p:ph type="title" hasCustomPrompt="1"/>
          </p:nvPr>
        </p:nvSpPr>
        <p:spPr>
          <a:xfrm>
            <a:off x="5560835" y="365125"/>
            <a:ext cx="6186516" cy="761031"/>
          </a:xfrm>
        </p:spPr>
        <p:txBody>
          <a:bodyPr/>
          <a:lstStyle>
            <a:lvl1pPr>
              <a:defRPr b="1" i="0" baseline="0">
                <a:latin typeface="+mj-lt"/>
              </a:defRPr>
            </a:lvl1pPr>
          </a:lstStyle>
          <a:p>
            <a:r>
              <a:rPr lang="fi-FI" dirty="0"/>
              <a:t>Muokkaa </a:t>
            </a:r>
            <a:br>
              <a:rPr lang="fi-FI" dirty="0"/>
            </a:br>
            <a:r>
              <a:rPr lang="fi-FI" dirty="0"/>
              <a:t>napsauttamalla</a:t>
            </a:r>
            <a:endParaRPr lang="en-FI" dirty="0"/>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hasCustomPrompt="1"/>
          </p:nvPr>
        </p:nvSpPr>
        <p:spPr>
          <a:xfrm>
            <a:off x="5560835" y="1808329"/>
            <a:ext cx="6186516" cy="424732"/>
          </a:xfrm>
        </p:spPr>
        <p:txBody>
          <a:bodyPr/>
          <a:lstStyle>
            <a:lvl1pPr>
              <a:defRPr b="0" i="0">
                <a:latin typeface="+mj-lt"/>
              </a:defRPr>
            </a:lvl1pPr>
            <a:lvl2pPr>
              <a:defRPr b="0" i="0">
                <a:latin typeface="+mj-lt"/>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dirty="0"/>
              <a:t>Muokkaa tekstin perustyylejä napsauttamalla</a:t>
            </a:r>
          </a:p>
        </p:txBody>
      </p:sp>
      <p:sp>
        <p:nvSpPr>
          <p:cNvPr id="9" name="Date Placeholder 3">
            <a:extLst>
              <a:ext uri="{FF2B5EF4-FFF2-40B4-BE49-F238E27FC236}">
                <a16:creationId xmlns:a16="http://schemas.microsoft.com/office/drawing/2014/main" id="{FAC4A904-52C4-3547-9D7D-710EAD39122D}"/>
              </a:ext>
            </a:extLst>
          </p:cNvPr>
          <p:cNvSpPr>
            <a:spLocks noGrp="1"/>
          </p:cNvSpPr>
          <p:nvPr>
            <p:ph type="dt" sz="half" idx="2"/>
          </p:nvPr>
        </p:nvSpPr>
        <p:spPr>
          <a:xfrm>
            <a:off x="1453104" y="6373193"/>
            <a:ext cx="1129497" cy="365125"/>
          </a:xfrm>
          <a:prstGeom prst="rect">
            <a:avLst/>
          </a:prstGeom>
        </p:spPr>
        <p:txBody>
          <a:bodyPr/>
          <a:lstStyle>
            <a:lvl1pPr>
              <a:defRPr sz="1200">
                <a:solidFill>
                  <a:schemeClr val="bg1"/>
                </a:solidFill>
                <a:latin typeface="Lucida Sans" panose="020B0602030504020204" pitchFamily="34" charset="77"/>
              </a:defRPr>
            </a:lvl1pPr>
          </a:lstStyle>
          <a:p>
            <a:fld id="{D70AA61A-4008-AA42-BF33-53BD6C59BB3E}" type="datetime1">
              <a:rPr lang="fi-FI" smtClean="0"/>
              <a:pPr/>
              <a:t>29.12.2022</a:t>
            </a:fld>
            <a:endParaRPr lang="en-FI"/>
          </a:p>
        </p:txBody>
      </p:sp>
      <p:sp>
        <p:nvSpPr>
          <p:cNvPr id="10" name="Footer Placeholder 4">
            <a:extLst>
              <a:ext uri="{FF2B5EF4-FFF2-40B4-BE49-F238E27FC236}">
                <a16:creationId xmlns:a16="http://schemas.microsoft.com/office/drawing/2014/main" id="{11D671F3-96F1-0845-B181-1B1DA18BAAC5}"/>
              </a:ext>
            </a:extLst>
          </p:cNvPr>
          <p:cNvSpPr>
            <a:spLocks noGrp="1"/>
          </p:cNvSpPr>
          <p:nvPr>
            <p:ph type="ftr" sz="quarter" idx="3"/>
          </p:nvPr>
        </p:nvSpPr>
        <p:spPr>
          <a:xfrm>
            <a:off x="5560835" y="6373193"/>
            <a:ext cx="4380334" cy="365125"/>
          </a:xfrm>
          <a:prstGeom prst="rect">
            <a:avLst/>
          </a:prstGeom>
        </p:spPr>
        <p:txBody>
          <a:bodyPr/>
          <a:lstStyle>
            <a:lvl1pPr>
              <a:defRPr sz="1200">
                <a:latin typeface="Lucida Sans" panose="020B0602030504020204" pitchFamily="34" charset="77"/>
              </a:defRPr>
            </a:lvl1pPr>
          </a:lstStyle>
          <a:p>
            <a:endParaRPr lang="en-FI"/>
          </a:p>
        </p:txBody>
      </p:sp>
      <p:sp>
        <p:nvSpPr>
          <p:cNvPr id="11" name="Slide Number Placeholder 5">
            <a:extLst>
              <a:ext uri="{FF2B5EF4-FFF2-40B4-BE49-F238E27FC236}">
                <a16:creationId xmlns:a16="http://schemas.microsoft.com/office/drawing/2014/main" id="{0B5A9455-6B21-DE46-9E7D-F2ED8E09FDBF}"/>
              </a:ext>
            </a:extLst>
          </p:cNvPr>
          <p:cNvSpPr>
            <a:spLocks noGrp="1"/>
          </p:cNvSpPr>
          <p:nvPr>
            <p:ph type="sldNum" sz="quarter" idx="4"/>
          </p:nvPr>
        </p:nvSpPr>
        <p:spPr>
          <a:xfrm>
            <a:off x="838200" y="6373193"/>
            <a:ext cx="607070" cy="365125"/>
          </a:xfrm>
          <a:prstGeom prst="rect">
            <a:avLst/>
          </a:prstGeom>
        </p:spPr>
        <p:txBody>
          <a:bodyPr/>
          <a:lstStyle>
            <a:lvl1pPr>
              <a:defRPr sz="1200">
                <a:solidFill>
                  <a:schemeClr val="bg1"/>
                </a:solidFill>
                <a:latin typeface="Lucida Sans" panose="020B0602030504020204" pitchFamily="34" charset="77"/>
              </a:defRPr>
            </a:lvl1pPr>
          </a:lstStyle>
          <a:p>
            <a:fld id="{BFF9DCD0-3869-094B-9C9B-6235A2A96309}" type="slidenum">
              <a:rPr lang="en-FI" smtClean="0"/>
              <a:pPr/>
              <a:t>‹#›</a:t>
            </a:fld>
            <a:endParaRPr lang="en-FI"/>
          </a:p>
        </p:txBody>
      </p:sp>
    </p:spTree>
    <p:extLst>
      <p:ext uri="{BB962C8B-B14F-4D97-AF65-F5344CB8AC3E}">
        <p14:creationId xmlns:p14="http://schemas.microsoft.com/office/powerpoint/2010/main" val="822968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palstaa_bull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644-2048-2147-8FFC-6BFF1BF0CF0B}"/>
              </a:ext>
            </a:extLst>
          </p:cNvPr>
          <p:cNvSpPr>
            <a:spLocks noGrp="1"/>
          </p:cNvSpPr>
          <p:nvPr>
            <p:ph type="title" hasCustomPrompt="1"/>
          </p:nvPr>
        </p:nvSpPr>
        <p:spPr>
          <a:xfrm>
            <a:off x="838199" y="365126"/>
            <a:ext cx="10848373" cy="433771"/>
          </a:xfrm>
        </p:spPr>
        <p:txBody>
          <a:bodyPr/>
          <a:lstStyle>
            <a:lvl1pPr>
              <a:defRPr b="1" i="0" spc="-100" baseline="0">
                <a:latin typeface="Calibri" panose="020F0502020204030204" pitchFamily="34" charset="0"/>
                <a:cs typeface="Calibri" panose="020F0502020204030204" pitchFamily="34" charset="0"/>
              </a:defRPr>
            </a:lvl1pPr>
          </a:lstStyle>
          <a:p>
            <a:r>
              <a:rPr lang="fi-FI" dirty="0"/>
              <a:t>Muokkaa napsauttamalla</a:t>
            </a:r>
            <a:endParaRPr lang="en-FI" dirty="0"/>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hasCustomPrompt="1"/>
          </p:nvPr>
        </p:nvSpPr>
        <p:spPr>
          <a:xfrm>
            <a:off x="838201" y="1825625"/>
            <a:ext cx="5257800" cy="757130"/>
          </a:xfrm>
        </p:spPr>
        <p:txBody>
          <a:bodyPr/>
          <a:lstStyle>
            <a:lvl1pPr marL="136525" indent="-136525">
              <a:buFont typeface="Wingdings" panose="05000000000000000000" pitchFamily="2" charset="2"/>
              <a:buChar char="§"/>
              <a:tabLst/>
              <a:defRPr b="0" i="0">
                <a:latin typeface="Calibri" panose="020F0502020204030204" pitchFamily="34" charset="0"/>
                <a:cs typeface="Calibri" panose="020F0502020204030204" pitchFamily="34" charset="0"/>
              </a:defRPr>
            </a:lvl1pPr>
            <a:lvl2pPr marL="273050" indent="-136525">
              <a:tabLst/>
              <a:defRPr b="0" i="0">
                <a:latin typeface="Lucida Sans" panose="020B0602030504020204" pitchFamily="34" charset="77"/>
              </a:defRPr>
            </a:lvl2pPr>
            <a:lvl3pPr marL="365125" indent="-92075">
              <a:tabLst/>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dirty="0"/>
              <a:t>Muokkaa tekstin perustyylejä napsauttamalla</a:t>
            </a:r>
          </a:p>
        </p:txBody>
      </p:sp>
      <p:sp>
        <p:nvSpPr>
          <p:cNvPr id="7" name="Content Placeholder 2">
            <a:extLst>
              <a:ext uri="{FF2B5EF4-FFF2-40B4-BE49-F238E27FC236}">
                <a16:creationId xmlns:a16="http://schemas.microsoft.com/office/drawing/2014/main" id="{13EB3D7A-1F2F-BA4C-939D-4BAB98805C4E}"/>
              </a:ext>
            </a:extLst>
          </p:cNvPr>
          <p:cNvSpPr>
            <a:spLocks noGrp="1"/>
          </p:cNvSpPr>
          <p:nvPr>
            <p:ph idx="13" hasCustomPrompt="1"/>
          </p:nvPr>
        </p:nvSpPr>
        <p:spPr>
          <a:xfrm>
            <a:off x="6428773" y="1825625"/>
            <a:ext cx="5257800" cy="757130"/>
          </a:xfrm>
        </p:spPr>
        <p:txBody>
          <a:bodyPr/>
          <a:lstStyle>
            <a:lvl1pPr marL="136525" indent="-136525">
              <a:buFont typeface="Wingdings" panose="05000000000000000000" pitchFamily="2" charset="2"/>
              <a:buChar char="§"/>
              <a:tabLst/>
              <a:defRPr b="0" i="0">
                <a:latin typeface="Calibri" panose="020F0502020204030204" pitchFamily="34" charset="0"/>
                <a:cs typeface="Calibri" panose="020F0502020204030204" pitchFamily="34" charset="0"/>
              </a:defRPr>
            </a:lvl1pPr>
            <a:lvl2pPr marL="273050" indent="-136525">
              <a:tabLst/>
              <a:defRPr b="0" i="0">
                <a:latin typeface="Lucida Sans" panose="020B0602030504020204" pitchFamily="34" charset="77"/>
              </a:defRPr>
            </a:lvl2pPr>
            <a:lvl3pPr marL="365125" indent="-92075">
              <a:tabLst/>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dirty="0"/>
              <a:t>Muokkaa tekstin perustyylejä napsauttamalla</a:t>
            </a:r>
          </a:p>
        </p:txBody>
      </p:sp>
      <p:sp>
        <p:nvSpPr>
          <p:cNvPr id="8" name="Date Placeholder 3">
            <a:extLst>
              <a:ext uri="{FF2B5EF4-FFF2-40B4-BE49-F238E27FC236}">
                <a16:creationId xmlns:a16="http://schemas.microsoft.com/office/drawing/2014/main" id="{15DF49F0-B27C-9344-B0E1-9F3621C66F55}"/>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D70AA61A-4008-AA42-BF33-53BD6C59BB3E}" type="datetime1">
              <a:rPr lang="fi-FI" smtClean="0"/>
              <a:pPr/>
              <a:t>29.12.2022</a:t>
            </a:fld>
            <a:endParaRPr lang="en-FI"/>
          </a:p>
        </p:txBody>
      </p:sp>
      <p:sp>
        <p:nvSpPr>
          <p:cNvPr id="9" name="Footer Placeholder 4">
            <a:extLst>
              <a:ext uri="{FF2B5EF4-FFF2-40B4-BE49-F238E27FC236}">
                <a16:creationId xmlns:a16="http://schemas.microsoft.com/office/drawing/2014/main" id="{157AC457-E170-1C49-9E15-1D9E09C47E08}"/>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endParaRPr lang="en-FI"/>
          </a:p>
        </p:txBody>
      </p:sp>
      <p:sp>
        <p:nvSpPr>
          <p:cNvPr id="10" name="Slide Number Placeholder 5">
            <a:extLst>
              <a:ext uri="{FF2B5EF4-FFF2-40B4-BE49-F238E27FC236}">
                <a16:creationId xmlns:a16="http://schemas.microsoft.com/office/drawing/2014/main" id="{719851B0-9026-5A46-B912-BA31236F1A60}"/>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pic>
        <p:nvPicPr>
          <p:cNvPr id="4" name="Picture 3" descr="A picture containing silhouette&#10;&#10;Description automatically generated">
            <a:extLst>
              <a:ext uri="{FF2B5EF4-FFF2-40B4-BE49-F238E27FC236}">
                <a16:creationId xmlns:a16="http://schemas.microsoft.com/office/drawing/2014/main" id="{DE0C8EB0-0AB0-3EE9-2E19-858732C17083}"/>
              </a:ext>
            </a:extLst>
          </p:cNvPr>
          <p:cNvPicPr>
            <a:picLocks noChangeAspect="1"/>
          </p:cNvPicPr>
          <p:nvPr userDrawn="1"/>
        </p:nvPicPr>
        <p:blipFill rotWithShape="1">
          <a:blip r:embed="rId2"/>
          <a:srcRect l="-646" t="23214" r="646" b="53817"/>
          <a:stretch/>
        </p:blipFill>
        <p:spPr>
          <a:xfrm>
            <a:off x="-57750" y="4148488"/>
            <a:ext cx="12089331" cy="2776888"/>
          </a:xfrm>
          <a:prstGeom prst="rect">
            <a:avLst/>
          </a:prstGeom>
        </p:spPr>
      </p:pic>
    </p:spTree>
    <p:extLst>
      <p:ext uri="{BB962C8B-B14F-4D97-AF65-F5344CB8AC3E}">
        <p14:creationId xmlns:p14="http://schemas.microsoft.com/office/powerpoint/2010/main" val="1147413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perus">
    <p:spTree>
      <p:nvGrpSpPr>
        <p:cNvPr id="1" name=""/>
        <p:cNvGrpSpPr/>
        <p:nvPr/>
      </p:nvGrpSpPr>
      <p:grpSpPr>
        <a:xfrm>
          <a:off x="0" y="0"/>
          <a:ext cx="0" cy="0"/>
          <a:chOff x="0" y="0"/>
          <a:chExt cx="0" cy="0"/>
        </a:xfrm>
      </p:grpSpPr>
      <p:pic>
        <p:nvPicPr>
          <p:cNvPr id="16" name="Picture 15" descr="A picture containing silhouette&#10;&#10;Description automatically generated">
            <a:extLst>
              <a:ext uri="{FF2B5EF4-FFF2-40B4-BE49-F238E27FC236}">
                <a16:creationId xmlns:a16="http://schemas.microsoft.com/office/drawing/2014/main" id="{07EEDDC3-8936-1553-A54F-F677D935ECAB}"/>
              </a:ext>
            </a:extLst>
          </p:cNvPr>
          <p:cNvPicPr>
            <a:picLocks noChangeAspect="1"/>
          </p:cNvPicPr>
          <p:nvPr userDrawn="1"/>
        </p:nvPicPr>
        <p:blipFill rotWithShape="1">
          <a:blip r:embed="rId2"/>
          <a:srcRect l="-646" t="23214" r="646" b="53817"/>
          <a:stretch/>
        </p:blipFill>
        <p:spPr>
          <a:xfrm>
            <a:off x="-37405" y="4148487"/>
            <a:ext cx="12089331" cy="2776888"/>
          </a:xfrm>
          <a:prstGeom prst="rect">
            <a:avLst/>
          </a:prstGeom>
        </p:spPr>
      </p:pic>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838200" y="365125"/>
            <a:ext cx="10760242" cy="418095"/>
          </a:xfrm>
        </p:spPr>
        <p:txBody>
          <a:bodyPr>
            <a:normAutofit/>
          </a:bodyPr>
          <a:lstStyle>
            <a:lvl1pPr>
              <a:defRPr sz="4400" b="1" i="0">
                <a:latin typeface="Calibri" panose="020F0502020204030204" pitchFamily="34" charset="0"/>
                <a:cs typeface="Calibri" panose="020F0502020204030204" pitchFamily="34" charset="0"/>
              </a:defRPr>
            </a:lvl1pPr>
          </a:lstStyle>
          <a:p>
            <a:r>
              <a:rPr lang="fi-FI" dirty="0"/>
              <a:t>Muokkaa ots. perustyyl. napsautt.</a:t>
            </a:r>
            <a:endParaRPr lang="en-FI" dirty="0"/>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hasCustomPrompt="1"/>
          </p:nvPr>
        </p:nvSpPr>
        <p:spPr>
          <a:xfrm>
            <a:off x="749460" y="1194175"/>
            <a:ext cx="10515600" cy="424732"/>
          </a:xfrm>
        </p:spPr>
        <p:txBody>
          <a:bodyPr/>
          <a:lstStyle>
            <a:lvl1pPr marL="0" indent="0">
              <a:buClr>
                <a:schemeClr val="accent2"/>
              </a:buClr>
              <a:buFontTx/>
              <a:buNone/>
              <a:defRPr b="0" i="0">
                <a:latin typeface="Calibri" panose="020F0502020204030204" pitchFamily="34" charset="0"/>
                <a:cs typeface="Calibri" panose="020F0502020204030204" pitchFamily="34" charset="0"/>
              </a:defRPr>
            </a:lvl1pPr>
            <a:lvl2pPr marL="222250" indent="-222250">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2pPr>
            <a:lvl3pPr marL="365125" indent="-142875">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3pPr>
            <a:lvl4pPr marL="538163" indent="-131763">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4pPr>
            <a:lvl5pPr marL="628650" indent="-90488">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5pPr>
          </a:lstStyle>
          <a:p>
            <a:pPr lvl="0"/>
            <a:r>
              <a:rPr lang="fi-FI" dirty="0"/>
              <a:t>Muokkaa tekstin perustyylejä napsauttamalla</a:t>
            </a:r>
          </a:p>
        </p:txBody>
      </p:sp>
      <p:sp>
        <p:nvSpPr>
          <p:cNvPr id="7" name="Date Placeholder 3">
            <a:extLst>
              <a:ext uri="{FF2B5EF4-FFF2-40B4-BE49-F238E27FC236}">
                <a16:creationId xmlns:a16="http://schemas.microsoft.com/office/drawing/2014/main" id="{3D78724E-253E-7C45-B952-FDA819322F1B}"/>
              </a:ext>
            </a:extLst>
          </p:cNvPr>
          <p:cNvSpPr>
            <a:spLocks noGrp="1"/>
          </p:cNvSpPr>
          <p:nvPr>
            <p:ph type="dt" sz="half" idx="2"/>
          </p:nvPr>
        </p:nvSpPr>
        <p:spPr>
          <a:xfrm>
            <a:off x="1453104" y="6373193"/>
            <a:ext cx="1129497" cy="365125"/>
          </a:xfrm>
          <a:prstGeom prst="rect">
            <a:avLst/>
          </a:prstGeom>
        </p:spPr>
        <p:txBody>
          <a:bodyPr/>
          <a:lstStyle>
            <a:lvl1pPr>
              <a:defRPr sz="1200">
                <a:latin typeface="Calibri" panose="020F0502020204030204" pitchFamily="34" charset="0"/>
                <a:cs typeface="Calibri" panose="020F0502020204030204" pitchFamily="34" charset="0"/>
              </a:defRPr>
            </a:lvl1pPr>
          </a:lstStyle>
          <a:p>
            <a:fld id="{D70AA61A-4008-AA42-BF33-53BD6C59BB3E}" type="datetime1">
              <a:rPr lang="fi-FI" smtClean="0"/>
              <a:pPr/>
              <a:t>29.12.2022</a:t>
            </a:fld>
            <a:endParaRPr lang="en-FI" dirty="0"/>
          </a:p>
        </p:txBody>
      </p:sp>
      <p:sp>
        <p:nvSpPr>
          <p:cNvPr id="8" name="Footer Placeholder 4">
            <a:extLst>
              <a:ext uri="{FF2B5EF4-FFF2-40B4-BE49-F238E27FC236}">
                <a16:creationId xmlns:a16="http://schemas.microsoft.com/office/drawing/2014/main" id="{B20DAE94-3CE3-E941-88AC-FBD297545A02}"/>
              </a:ext>
            </a:extLst>
          </p:cNvPr>
          <p:cNvSpPr>
            <a:spLocks noGrp="1"/>
          </p:cNvSpPr>
          <p:nvPr>
            <p:ph type="ftr" sz="quarter" idx="3"/>
          </p:nvPr>
        </p:nvSpPr>
        <p:spPr>
          <a:xfrm>
            <a:off x="2582601" y="6373193"/>
            <a:ext cx="7358568" cy="365125"/>
          </a:xfrm>
          <a:prstGeom prst="rect">
            <a:avLst/>
          </a:prstGeom>
        </p:spPr>
        <p:txBody>
          <a:bodyPr/>
          <a:lstStyle>
            <a:lvl1pPr>
              <a:defRPr sz="1200">
                <a:latin typeface="Calibri" panose="020F0502020204030204" pitchFamily="34" charset="0"/>
                <a:cs typeface="Calibri" panose="020F0502020204030204" pitchFamily="34" charset="0"/>
              </a:defRPr>
            </a:lvl1pPr>
          </a:lstStyle>
          <a:p>
            <a:endParaRPr lang="en-FI" dirty="0"/>
          </a:p>
        </p:txBody>
      </p:sp>
      <p:sp>
        <p:nvSpPr>
          <p:cNvPr id="9" name="Slide Number Placeholder 5">
            <a:extLst>
              <a:ext uri="{FF2B5EF4-FFF2-40B4-BE49-F238E27FC236}">
                <a16:creationId xmlns:a16="http://schemas.microsoft.com/office/drawing/2014/main" id="{55F24980-C134-2C45-95F2-83B1EF30F7C5}"/>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pic>
        <p:nvPicPr>
          <p:cNvPr id="10" name="Picture 9" descr="A picture containing drawing, clock&#10;&#10;Description automatically generated">
            <a:extLst>
              <a:ext uri="{FF2B5EF4-FFF2-40B4-BE49-F238E27FC236}">
                <a16:creationId xmlns:a16="http://schemas.microsoft.com/office/drawing/2014/main" id="{7B966D7F-3C22-D355-56D9-41EEDCA08FD7}"/>
              </a:ext>
            </a:extLst>
          </p:cNvPr>
          <p:cNvPicPr>
            <a:picLocks noChangeAspect="1"/>
          </p:cNvPicPr>
          <p:nvPr userDrawn="1"/>
        </p:nvPicPr>
        <p:blipFill>
          <a:blip r:embed="rId3"/>
          <a:stretch>
            <a:fillRect/>
          </a:stretch>
        </p:blipFill>
        <p:spPr>
          <a:xfrm>
            <a:off x="10347938" y="6255963"/>
            <a:ext cx="1539240" cy="415076"/>
          </a:xfrm>
          <a:prstGeom prst="rect">
            <a:avLst/>
          </a:prstGeom>
        </p:spPr>
      </p:pic>
    </p:spTree>
    <p:extLst>
      <p:ext uri="{BB962C8B-B14F-4D97-AF65-F5344CB8AC3E}">
        <p14:creationId xmlns:p14="http://schemas.microsoft.com/office/powerpoint/2010/main" val="602901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838200" y="365126"/>
            <a:ext cx="10848372" cy="453022"/>
          </a:xfrm>
        </p:spPr>
        <p:txBody>
          <a:bodyPr/>
          <a:lstStyle>
            <a:lvl1pPr>
              <a:defRPr b="1" i="0">
                <a:latin typeface="Calibri" panose="020F0502020204030204" pitchFamily="34" charset="0"/>
                <a:cs typeface="Calibri" panose="020F0502020204030204" pitchFamily="34" charset="0"/>
              </a:defRPr>
            </a:lvl1pPr>
          </a:lstStyle>
          <a:p>
            <a:r>
              <a:rPr lang="fi-FI" dirty="0"/>
              <a:t>Muokkaa ots. perustyyl. napsautt.</a:t>
            </a:r>
            <a:endParaRPr lang="en-FI" dirty="0"/>
          </a:p>
        </p:txBody>
      </p:sp>
      <p:sp>
        <p:nvSpPr>
          <p:cNvPr id="6" name="Date Placeholder 3">
            <a:extLst>
              <a:ext uri="{FF2B5EF4-FFF2-40B4-BE49-F238E27FC236}">
                <a16:creationId xmlns:a16="http://schemas.microsoft.com/office/drawing/2014/main" id="{5D6B23B2-3283-3D49-B936-2F8FF762CEE4}"/>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D70AA61A-4008-AA42-BF33-53BD6C59BB3E}" type="datetime1">
              <a:rPr lang="fi-FI" smtClean="0"/>
              <a:pPr/>
              <a:t>29.12.2022</a:t>
            </a:fld>
            <a:endParaRPr lang="en-FI"/>
          </a:p>
        </p:txBody>
      </p:sp>
      <p:sp>
        <p:nvSpPr>
          <p:cNvPr id="7" name="Footer Placeholder 4">
            <a:extLst>
              <a:ext uri="{FF2B5EF4-FFF2-40B4-BE49-F238E27FC236}">
                <a16:creationId xmlns:a16="http://schemas.microsoft.com/office/drawing/2014/main" id="{C5586E95-2737-FD46-8987-8727C64668F0}"/>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endParaRPr lang="en-FI"/>
          </a:p>
        </p:txBody>
      </p:sp>
      <p:sp>
        <p:nvSpPr>
          <p:cNvPr id="8" name="Slide Number Placeholder 5">
            <a:extLst>
              <a:ext uri="{FF2B5EF4-FFF2-40B4-BE49-F238E27FC236}">
                <a16:creationId xmlns:a16="http://schemas.microsoft.com/office/drawing/2014/main" id="{37AA39B6-93DF-E54C-A9F0-5574FF592818}"/>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sp>
        <p:nvSpPr>
          <p:cNvPr id="3" name="Content Placeholder 4">
            <a:extLst>
              <a:ext uri="{FF2B5EF4-FFF2-40B4-BE49-F238E27FC236}">
                <a16:creationId xmlns:a16="http://schemas.microsoft.com/office/drawing/2014/main" id="{7344D3A1-C684-AA37-552D-D1F38AEBBDDA}"/>
              </a:ext>
            </a:extLst>
          </p:cNvPr>
          <p:cNvSpPr>
            <a:spLocks noGrp="1"/>
          </p:cNvSpPr>
          <p:nvPr>
            <p:ph sz="quarter" idx="10" hasCustomPrompt="1"/>
          </p:nvPr>
        </p:nvSpPr>
        <p:spPr>
          <a:xfrm>
            <a:off x="838200" y="1164656"/>
            <a:ext cx="10848372" cy="4783757"/>
          </a:xfrm>
        </p:spPr>
        <p:txBody>
          <a:bodyPr anchor="ctr"/>
          <a:lstStyle>
            <a:lvl1pPr algn="l">
              <a:defRPr/>
            </a:lvl1pPr>
          </a:lstStyle>
          <a:p>
            <a:pPr lvl="0"/>
            <a:r>
              <a:rPr lang="en-GB" dirty="0"/>
              <a:t>Kuva </a:t>
            </a:r>
            <a:r>
              <a:rPr lang="en-GB" dirty="0" err="1"/>
              <a:t>tähän</a:t>
            </a:r>
            <a:endParaRPr lang="en-FI" dirty="0"/>
          </a:p>
        </p:txBody>
      </p:sp>
    </p:spTree>
    <p:extLst>
      <p:ext uri="{BB962C8B-B14F-4D97-AF65-F5344CB8AC3E}">
        <p14:creationId xmlns:p14="http://schemas.microsoft.com/office/powerpoint/2010/main" val="67118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iitos">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2915B18-A2C5-A84E-8F0D-F11C813DD098}"/>
              </a:ext>
            </a:extLst>
          </p:cNvPr>
          <p:cNvSpPr/>
          <p:nvPr userDrawn="1"/>
        </p:nvSpPr>
        <p:spPr>
          <a:xfrm>
            <a:off x="0" y="0"/>
            <a:ext cx="12192000" cy="68649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631189" y="4935404"/>
            <a:ext cx="2306424" cy="621957"/>
          </a:xfrm>
          <a:prstGeom prst="rect">
            <a:avLst/>
          </a:prstGeom>
        </p:spPr>
      </p:pic>
      <p:sp>
        <p:nvSpPr>
          <p:cNvPr id="31" name="Title 1">
            <a:extLst>
              <a:ext uri="{FF2B5EF4-FFF2-40B4-BE49-F238E27FC236}">
                <a16:creationId xmlns:a16="http://schemas.microsoft.com/office/drawing/2014/main" id="{D626707A-22EE-1F4C-99A7-1D5605AD95A5}"/>
              </a:ext>
            </a:extLst>
          </p:cNvPr>
          <p:cNvSpPr>
            <a:spLocks noGrp="1"/>
          </p:cNvSpPr>
          <p:nvPr>
            <p:ph type="title" hasCustomPrompt="1"/>
          </p:nvPr>
        </p:nvSpPr>
        <p:spPr>
          <a:xfrm>
            <a:off x="464087" y="813063"/>
            <a:ext cx="5274309" cy="2219066"/>
          </a:xfrm>
        </p:spPr>
        <p:txBody>
          <a:bodyPr anchor="ctr">
            <a:normAutofit/>
          </a:bodyPr>
          <a:lstStyle>
            <a:lvl1pPr>
              <a:defRPr sz="4400" b="1" i="0">
                <a:solidFill>
                  <a:schemeClr val="tx1"/>
                </a:solidFill>
                <a:latin typeface="Calibri" panose="020F0502020204030204" pitchFamily="34" charset="0"/>
                <a:cs typeface="Calibri" panose="020F0502020204030204" pitchFamily="34" charset="0"/>
              </a:defRPr>
            </a:lvl1pPr>
          </a:lstStyle>
          <a:p>
            <a:r>
              <a:rPr lang="en-GB" dirty="0" err="1"/>
              <a:t>Kiitosteksti</a:t>
            </a:r>
            <a:r>
              <a:rPr lang="en-GB" dirty="0"/>
              <a:t> </a:t>
            </a:r>
            <a:r>
              <a:rPr lang="en-GB" dirty="0" err="1"/>
              <a:t>tähän</a:t>
            </a:r>
            <a:endParaRPr lang="en-FI" dirty="0"/>
          </a:p>
        </p:txBody>
      </p:sp>
      <p:pic>
        <p:nvPicPr>
          <p:cNvPr id="3" name="Picture 2" descr="A picture containing text&#10;&#10;Description automatically generated">
            <a:extLst>
              <a:ext uri="{FF2B5EF4-FFF2-40B4-BE49-F238E27FC236}">
                <a16:creationId xmlns:a16="http://schemas.microsoft.com/office/drawing/2014/main" id="{2FAEAF18-FB3B-4517-A73A-E680EE17C7F9}"/>
              </a:ext>
            </a:extLst>
          </p:cNvPr>
          <p:cNvPicPr>
            <a:picLocks noChangeAspect="1"/>
          </p:cNvPicPr>
          <p:nvPr userDrawn="1"/>
        </p:nvPicPr>
        <p:blipFill>
          <a:blip r:embed="rId3"/>
          <a:stretch>
            <a:fillRect/>
          </a:stretch>
        </p:blipFill>
        <p:spPr>
          <a:xfrm>
            <a:off x="6727094" y="423575"/>
            <a:ext cx="5052287" cy="5491127"/>
          </a:xfrm>
          <a:prstGeom prst="rect">
            <a:avLst/>
          </a:prstGeom>
        </p:spPr>
      </p:pic>
      <p:pic>
        <p:nvPicPr>
          <p:cNvPr id="4" name="Picture 3">
            <a:extLst>
              <a:ext uri="{FF2B5EF4-FFF2-40B4-BE49-F238E27FC236}">
                <a16:creationId xmlns:a16="http://schemas.microsoft.com/office/drawing/2014/main" id="{EF4033A6-F909-FCFD-326C-245D16FE8B17}"/>
              </a:ext>
            </a:extLst>
          </p:cNvPr>
          <p:cNvPicPr>
            <a:picLocks noChangeAspect="1"/>
          </p:cNvPicPr>
          <p:nvPr userDrawn="1"/>
        </p:nvPicPr>
        <p:blipFill>
          <a:blip r:embed="rId4"/>
          <a:stretch>
            <a:fillRect/>
          </a:stretch>
        </p:blipFill>
        <p:spPr>
          <a:xfrm>
            <a:off x="521772" y="5679960"/>
            <a:ext cx="2942426" cy="935692"/>
          </a:xfrm>
          <a:prstGeom prst="rect">
            <a:avLst/>
          </a:prstGeom>
        </p:spPr>
      </p:pic>
      <p:pic>
        <p:nvPicPr>
          <p:cNvPr id="6" name="Picture 5" descr="Chart&#10;&#10;Description automatically generated">
            <a:extLst>
              <a:ext uri="{FF2B5EF4-FFF2-40B4-BE49-F238E27FC236}">
                <a16:creationId xmlns:a16="http://schemas.microsoft.com/office/drawing/2014/main" id="{20F65FF3-554E-873A-6B94-5379969C922A}"/>
              </a:ext>
            </a:extLst>
          </p:cNvPr>
          <p:cNvPicPr>
            <a:picLocks noChangeAspect="1"/>
          </p:cNvPicPr>
          <p:nvPr userDrawn="1"/>
        </p:nvPicPr>
        <p:blipFill>
          <a:blip r:embed="rId5"/>
          <a:stretch>
            <a:fillRect/>
          </a:stretch>
        </p:blipFill>
        <p:spPr>
          <a:xfrm>
            <a:off x="0" y="1997363"/>
            <a:ext cx="12192000" cy="2863273"/>
          </a:xfrm>
          <a:prstGeom prst="rect">
            <a:avLst/>
          </a:prstGeom>
        </p:spPr>
      </p:pic>
      <p:sp>
        <p:nvSpPr>
          <p:cNvPr id="5" name="TextBox 4">
            <a:extLst>
              <a:ext uri="{FF2B5EF4-FFF2-40B4-BE49-F238E27FC236}">
                <a16:creationId xmlns:a16="http://schemas.microsoft.com/office/drawing/2014/main" id="{8B363445-CC1A-DA0E-3E04-AF45E8244B80}"/>
              </a:ext>
            </a:extLst>
          </p:cNvPr>
          <p:cNvSpPr txBox="1"/>
          <p:nvPr userDrawn="1"/>
        </p:nvSpPr>
        <p:spPr>
          <a:xfrm>
            <a:off x="8222474" y="6084425"/>
            <a:ext cx="3447754" cy="393698"/>
          </a:xfrm>
          <a:prstGeom prst="rect">
            <a:avLst/>
          </a:prstGeom>
          <a:noFill/>
        </p:spPr>
        <p:txBody>
          <a:bodyPr wrap="square" rtlCol="0">
            <a:spAutoFit/>
          </a:bodyPr>
          <a:lstStyle/>
          <a:p>
            <a:pPr algn="l">
              <a:lnSpc>
                <a:spcPct val="120000"/>
              </a:lnSpc>
            </a:pPr>
            <a:r>
              <a:rPr lang="fi-FI" sz="1800" u="sng" dirty="0">
                <a:solidFill>
                  <a:srgbClr val="242424"/>
                </a:solidFill>
                <a:effectLst/>
                <a:latin typeface="Segoe UI" panose="020B0502040204020203" pitchFamily="34" charset="0"/>
                <a:ea typeface="Calibri" panose="020F0502020204030204" pitchFamily="34" charset="0"/>
                <a:hlinkClick r:id="rId6"/>
              </a:rPr>
              <a:t>www.motiva.fi/onkoenergiaa</a:t>
            </a:r>
            <a:r>
              <a:rPr lang="fi-FI" sz="1800" dirty="0">
                <a:solidFill>
                  <a:srgbClr val="242424"/>
                </a:solidFill>
                <a:effectLst/>
                <a:latin typeface="Segoe UI" panose="020B0502040204020203" pitchFamily="34" charset="0"/>
                <a:ea typeface="Calibri" panose="020F0502020204030204" pitchFamily="34" charset="0"/>
              </a:rPr>
              <a:t> </a:t>
            </a:r>
            <a:endParaRPr lang="en-FI" dirty="0">
              <a:latin typeface="Lucida Sans" panose="020B0602030504020204" pitchFamily="34" charset="77"/>
            </a:endParaRPr>
          </a:p>
        </p:txBody>
      </p:sp>
    </p:spTree>
    <p:extLst>
      <p:ext uri="{BB962C8B-B14F-4D97-AF65-F5344CB8AC3E}">
        <p14:creationId xmlns:p14="http://schemas.microsoft.com/office/powerpoint/2010/main" val="97553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Kuva_vasen_pohja">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90D5808-1021-694B-ADF6-BE1DC77C8CEB}"/>
              </a:ext>
            </a:extLst>
          </p:cNvPr>
          <p:cNvSpPr>
            <a:spLocks noGrp="1"/>
          </p:cNvSpPr>
          <p:nvPr>
            <p:ph sz="quarter" idx="10" hasCustomPrompt="1"/>
          </p:nvPr>
        </p:nvSpPr>
        <p:spPr>
          <a:xfrm>
            <a:off x="0" y="0"/>
            <a:ext cx="5388429" cy="6858000"/>
          </a:xfrm>
        </p:spPr>
        <p:txBody>
          <a:bodyPr anchor="ctr"/>
          <a:lstStyle>
            <a:lvl1pPr algn="ctr">
              <a:defRPr/>
            </a:lvl1pPr>
          </a:lstStyle>
          <a:p>
            <a:pPr lvl="0"/>
            <a:r>
              <a:rPr lang="en-GB" err="1"/>
              <a:t>Kuva</a:t>
            </a:r>
            <a:r>
              <a:rPr lang="en-GB"/>
              <a:t> </a:t>
            </a:r>
            <a:r>
              <a:rPr lang="en-GB" err="1"/>
              <a:t>tähän</a:t>
            </a:r>
            <a:endParaRPr lang="en-FI"/>
          </a:p>
        </p:txBody>
      </p:sp>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5560835" y="365125"/>
            <a:ext cx="6186516" cy="1325563"/>
          </a:xfrm>
        </p:spPr>
        <p:txBody>
          <a:bodyPr/>
          <a:lstStyle>
            <a:lvl1pPr>
              <a:defRPr b="1" i="0">
                <a:latin typeface="Lucida Sans" panose="020B0602030504020204" pitchFamily="34" charset="77"/>
              </a:defRPr>
            </a:lvl1pPr>
          </a:lstStyle>
          <a:p>
            <a:r>
              <a:rPr lang="fi-FI"/>
              <a:t>Muokkaa ots. perustyyl. napsautt.</a:t>
            </a:r>
            <a:endParaRPr lang="en-FI"/>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p:nvPr>
        </p:nvSpPr>
        <p:spPr>
          <a:xfrm>
            <a:off x="5560835" y="1825625"/>
            <a:ext cx="6186516" cy="4030811"/>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8" name="Date Placeholder 3">
            <a:extLst>
              <a:ext uri="{FF2B5EF4-FFF2-40B4-BE49-F238E27FC236}">
                <a16:creationId xmlns:a16="http://schemas.microsoft.com/office/drawing/2014/main" id="{2EC1B64A-EBFB-D545-9C98-5FBF8A5ECFA0}"/>
              </a:ext>
            </a:extLst>
          </p:cNvPr>
          <p:cNvSpPr>
            <a:spLocks noGrp="1"/>
          </p:cNvSpPr>
          <p:nvPr>
            <p:ph type="dt" sz="half" idx="2"/>
          </p:nvPr>
        </p:nvSpPr>
        <p:spPr>
          <a:xfrm>
            <a:off x="1453104" y="6373193"/>
            <a:ext cx="1129497" cy="365125"/>
          </a:xfrm>
          <a:prstGeom prst="rect">
            <a:avLst/>
          </a:prstGeom>
        </p:spPr>
        <p:txBody>
          <a:bodyPr/>
          <a:lstStyle>
            <a:lvl1pPr>
              <a:defRPr sz="1200">
                <a:solidFill>
                  <a:schemeClr val="bg1"/>
                </a:solidFill>
                <a:latin typeface="Lucida Sans" panose="020B0602030504020204" pitchFamily="34" charset="77"/>
              </a:defRPr>
            </a:lvl1pPr>
          </a:lstStyle>
          <a:p>
            <a:fld id="{D70AA61A-4008-AA42-BF33-53BD6C59BB3E}" type="datetime1">
              <a:rPr lang="fi-FI" smtClean="0"/>
              <a:pPr/>
              <a:t>29.12.2022</a:t>
            </a:fld>
            <a:endParaRPr lang="en-FI"/>
          </a:p>
        </p:txBody>
      </p:sp>
      <p:sp>
        <p:nvSpPr>
          <p:cNvPr id="9" name="Footer Placeholder 4">
            <a:extLst>
              <a:ext uri="{FF2B5EF4-FFF2-40B4-BE49-F238E27FC236}">
                <a16:creationId xmlns:a16="http://schemas.microsoft.com/office/drawing/2014/main" id="{7B8E1DB7-9A6F-F04C-9F37-4343B39B3C29}"/>
              </a:ext>
            </a:extLst>
          </p:cNvPr>
          <p:cNvSpPr>
            <a:spLocks noGrp="1"/>
          </p:cNvSpPr>
          <p:nvPr>
            <p:ph type="ftr" sz="quarter" idx="3"/>
          </p:nvPr>
        </p:nvSpPr>
        <p:spPr>
          <a:xfrm>
            <a:off x="5560835" y="6373193"/>
            <a:ext cx="4380334" cy="365125"/>
          </a:xfrm>
          <a:prstGeom prst="rect">
            <a:avLst/>
          </a:prstGeom>
        </p:spPr>
        <p:txBody>
          <a:bodyPr/>
          <a:lstStyle>
            <a:lvl1pPr>
              <a:defRPr sz="1200">
                <a:latin typeface="Lucida Sans" panose="020B0602030504020204" pitchFamily="34" charset="77"/>
              </a:defRPr>
            </a:lvl1pPr>
          </a:lstStyle>
          <a:p>
            <a:endParaRPr lang="en-FI"/>
          </a:p>
        </p:txBody>
      </p:sp>
      <p:sp>
        <p:nvSpPr>
          <p:cNvPr id="10" name="Slide Number Placeholder 5">
            <a:extLst>
              <a:ext uri="{FF2B5EF4-FFF2-40B4-BE49-F238E27FC236}">
                <a16:creationId xmlns:a16="http://schemas.microsoft.com/office/drawing/2014/main" id="{F450907B-9C37-9843-AB3A-FCBE0B6AC600}"/>
              </a:ext>
            </a:extLst>
          </p:cNvPr>
          <p:cNvSpPr>
            <a:spLocks noGrp="1"/>
          </p:cNvSpPr>
          <p:nvPr>
            <p:ph type="sldNum" sz="quarter" idx="4"/>
          </p:nvPr>
        </p:nvSpPr>
        <p:spPr>
          <a:xfrm>
            <a:off x="838200" y="6373193"/>
            <a:ext cx="607070" cy="365125"/>
          </a:xfrm>
          <a:prstGeom prst="rect">
            <a:avLst/>
          </a:prstGeom>
        </p:spPr>
        <p:txBody>
          <a:bodyPr/>
          <a:lstStyle>
            <a:lvl1pPr>
              <a:defRPr sz="1200">
                <a:solidFill>
                  <a:schemeClr val="bg1"/>
                </a:solidFill>
                <a:latin typeface="Lucida Sans" panose="020B0602030504020204" pitchFamily="34" charset="77"/>
              </a:defRPr>
            </a:lvl1pPr>
          </a:lstStyle>
          <a:p>
            <a:fld id="{BFF9DCD0-3869-094B-9C9B-6235A2A96309}" type="slidenum">
              <a:rPr lang="en-FI" smtClean="0"/>
              <a:pPr/>
              <a:t>‹#›</a:t>
            </a:fld>
            <a:endParaRPr lang="en-FI"/>
          </a:p>
        </p:txBody>
      </p:sp>
    </p:spTree>
    <p:extLst>
      <p:ext uri="{BB962C8B-B14F-4D97-AF65-F5344CB8AC3E}">
        <p14:creationId xmlns:p14="http://schemas.microsoft.com/office/powerpoint/2010/main" val="3107341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2B5784-2E39-C84F-9A58-FAF38CD557D0}"/>
              </a:ext>
            </a:extLst>
          </p:cNvPr>
          <p:cNvSpPr>
            <a:spLocks noGrp="1"/>
          </p:cNvSpPr>
          <p:nvPr>
            <p:ph type="title"/>
          </p:nvPr>
        </p:nvSpPr>
        <p:spPr>
          <a:xfrm>
            <a:off x="838200" y="365125"/>
            <a:ext cx="10515600" cy="418095"/>
          </a:xfrm>
          <a:prstGeom prst="rect">
            <a:avLst/>
          </a:prstGeom>
        </p:spPr>
        <p:txBody>
          <a:bodyPr vert="horz" lIns="91440" tIns="45720" rIns="91440" bIns="45720" rtlCol="0" anchor="ctr">
            <a:noAutofit/>
          </a:bodyPr>
          <a:lstStyle/>
          <a:p>
            <a:r>
              <a:rPr lang="fi-FI" noProof="0" dirty="0"/>
              <a:t>Napsauta</a:t>
            </a:r>
            <a:r>
              <a:rPr lang="en-GB" dirty="0"/>
              <a:t> </a:t>
            </a:r>
            <a:r>
              <a:rPr lang="en-GB" dirty="0" err="1"/>
              <a:t>otsikko</a:t>
            </a:r>
            <a:r>
              <a:rPr lang="en-GB" dirty="0"/>
              <a:t> </a:t>
            </a:r>
            <a:r>
              <a:rPr lang="en-GB" dirty="0" err="1"/>
              <a:t>tähän</a:t>
            </a:r>
            <a:endParaRPr lang="en-FI" dirty="0"/>
          </a:p>
        </p:txBody>
      </p:sp>
      <p:sp>
        <p:nvSpPr>
          <p:cNvPr id="3" name="Text Placeholder 2">
            <a:extLst>
              <a:ext uri="{FF2B5EF4-FFF2-40B4-BE49-F238E27FC236}">
                <a16:creationId xmlns:a16="http://schemas.microsoft.com/office/drawing/2014/main" id="{41A4EEE8-A32B-DD4C-8F27-433EE54F1C20}"/>
              </a:ext>
            </a:extLst>
          </p:cNvPr>
          <p:cNvSpPr>
            <a:spLocks noGrp="1"/>
          </p:cNvSpPr>
          <p:nvPr>
            <p:ph type="body" idx="1"/>
          </p:nvPr>
        </p:nvSpPr>
        <p:spPr>
          <a:xfrm>
            <a:off x="838200" y="1825625"/>
            <a:ext cx="10515600" cy="738151"/>
          </a:xfrm>
          <a:prstGeom prst="rect">
            <a:avLst/>
          </a:prstGeom>
        </p:spPr>
        <p:txBody>
          <a:bodyPr vert="horz" lIns="91440" tIns="45720" rIns="91440" bIns="45720" rtlCol="0">
            <a:spAutoFit/>
          </a:bodyPr>
          <a:lstStyle/>
          <a:p>
            <a:pPr lvl="0"/>
            <a:r>
              <a:rPr lang="fi-FI" noProof="0" dirty="0"/>
              <a:t>Ensimmäisen</a:t>
            </a:r>
            <a:r>
              <a:rPr lang="en-GB" dirty="0"/>
              <a:t> </a:t>
            </a:r>
            <a:r>
              <a:rPr lang="en-GB" dirty="0" err="1"/>
              <a:t>tason</a:t>
            </a:r>
            <a:r>
              <a:rPr lang="en-GB" dirty="0"/>
              <a:t> </a:t>
            </a:r>
            <a:r>
              <a:rPr lang="en-GB" dirty="0" err="1"/>
              <a:t>teksti</a:t>
            </a:r>
            <a:endParaRPr lang="en-GB" dirty="0"/>
          </a:p>
          <a:p>
            <a:pPr lvl="1"/>
            <a:r>
              <a:rPr lang="en-GB" dirty="0" err="1"/>
              <a:t>Toisen</a:t>
            </a:r>
            <a:r>
              <a:rPr lang="en-GB" dirty="0"/>
              <a:t> </a:t>
            </a:r>
            <a:r>
              <a:rPr lang="en-GB" dirty="0" err="1"/>
              <a:t>tason</a:t>
            </a:r>
            <a:r>
              <a:rPr lang="en-GB" dirty="0"/>
              <a:t> </a:t>
            </a:r>
            <a:r>
              <a:rPr lang="en-GB" dirty="0" err="1"/>
              <a:t>teksti</a:t>
            </a:r>
            <a:endParaRPr lang="en-GB" dirty="0"/>
          </a:p>
        </p:txBody>
      </p:sp>
      <p:pic>
        <p:nvPicPr>
          <p:cNvPr id="11" name="Picture 10" descr="A picture containing drawing, clock&#10;&#10;Description automatically generated">
            <a:extLst>
              <a:ext uri="{FF2B5EF4-FFF2-40B4-BE49-F238E27FC236}">
                <a16:creationId xmlns:a16="http://schemas.microsoft.com/office/drawing/2014/main" id="{3DB4C5A3-C216-2145-A0CD-E12907EA70DA}"/>
              </a:ext>
            </a:extLst>
          </p:cNvPr>
          <p:cNvPicPr>
            <a:picLocks noChangeAspect="1"/>
          </p:cNvPicPr>
          <p:nvPr userDrawn="1"/>
        </p:nvPicPr>
        <p:blipFill>
          <a:blip r:embed="rId13"/>
          <a:stretch>
            <a:fillRect/>
          </a:stretch>
        </p:blipFill>
        <p:spPr>
          <a:xfrm>
            <a:off x="10347938" y="6255963"/>
            <a:ext cx="1539240" cy="415076"/>
          </a:xfrm>
          <a:prstGeom prst="rect">
            <a:avLst/>
          </a:prstGeom>
        </p:spPr>
      </p:pic>
      <p:sp>
        <p:nvSpPr>
          <p:cNvPr id="6" name="Date Placeholder 3">
            <a:extLst>
              <a:ext uri="{FF2B5EF4-FFF2-40B4-BE49-F238E27FC236}">
                <a16:creationId xmlns:a16="http://schemas.microsoft.com/office/drawing/2014/main" id="{E8F0988F-6812-0943-9FF8-AEF56803EA30}"/>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D70AA61A-4008-AA42-BF33-53BD6C59BB3E}" type="datetime1">
              <a:rPr lang="fi-FI" smtClean="0"/>
              <a:pPr/>
              <a:t>29.12.2022</a:t>
            </a:fld>
            <a:endParaRPr lang="en-FI"/>
          </a:p>
        </p:txBody>
      </p:sp>
      <p:sp>
        <p:nvSpPr>
          <p:cNvPr id="8" name="Footer Placeholder 4">
            <a:extLst>
              <a:ext uri="{FF2B5EF4-FFF2-40B4-BE49-F238E27FC236}">
                <a16:creationId xmlns:a16="http://schemas.microsoft.com/office/drawing/2014/main" id="{45734F88-2F76-2245-A7D3-024E42D28285}"/>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endParaRPr lang="en-FI"/>
          </a:p>
        </p:txBody>
      </p:sp>
      <p:sp>
        <p:nvSpPr>
          <p:cNvPr id="9" name="Slide Number Placeholder 5">
            <a:extLst>
              <a:ext uri="{FF2B5EF4-FFF2-40B4-BE49-F238E27FC236}">
                <a16:creationId xmlns:a16="http://schemas.microsoft.com/office/drawing/2014/main" id="{B0B5B881-3C18-DB4B-BA07-9AF98B5D3060}"/>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pic>
        <p:nvPicPr>
          <p:cNvPr id="5" name="Picture 4" descr="Logo&#10;&#10;Description automatically generated">
            <a:extLst>
              <a:ext uri="{FF2B5EF4-FFF2-40B4-BE49-F238E27FC236}">
                <a16:creationId xmlns:a16="http://schemas.microsoft.com/office/drawing/2014/main" id="{DF83A14C-ADDF-C681-0B3A-5128610FBE80}"/>
              </a:ext>
            </a:extLst>
          </p:cNvPr>
          <p:cNvPicPr>
            <a:picLocks noChangeAspect="1"/>
          </p:cNvPicPr>
          <p:nvPr userDrawn="1"/>
        </p:nvPicPr>
        <p:blipFill>
          <a:blip r:embed="rId14"/>
          <a:stretch>
            <a:fillRect/>
          </a:stretch>
        </p:blipFill>
        <p:spPr>
          <a:xfrm>
            <a:off x="10270602" y="5695760"/>
            <a:ext cx="1616575" cy="463418"/>
          </a:xfrm>
          <a:prstGeom prst="rect">
            <a:avLst/>
          </a:prstGeom>
        </p:spPr>
      </p:pic>
    </p:spTree>
    <p:extLst>
      <p:ext uri="{BB962C8B-B14F-4D97-AF65-F5344CB8AC3E}">
        <p14:creationId xmlns:p14="http://schemas.microsoft.com/office/powerpoint/2010/main" val="3221570987"/>
      </p:ext>
    </p:extLst>
  </p:cSld>
  <p:clrMap bg1="lt1" tx1="dk1" bg2="lt2" tx2="dk2" accent1="accent1" accent2="accent2" accent3="accent3" accent4="accent4" accent5="accent5" accent6="accent6" hlink="hlink" folHlink="folHlink"/>
  <p:sldLayoutIdLst>
    <p:sldLayoutId id="2147483652" r:id="rId1"/>
    <p:sldLayoutId id="2147483702" r:id="rId2"/>
    <p:sldLayoutId id="2147483704" r:id="rId3"/>
    <p:sldLayoutId id="2147483705" r:id="rId4"/>
    <p:sldLayoutId id="2147483651" r:id="rId5"/>
    <p:sldLayoutId id="2147483684" r:id="rId6"/>
    <p:sldLayoutId id="2147483657" r:id="rId7"/>
    <p:sldLayoutId id="2147483678" r:id="rId8"/>
    <p:sldLayoutId id="2147483659" r:id="rId9"/>
    <p:sldLayoutId id="2147483673" r:id="rId10"/>
    <p:sldLayoutId id="2147483706" r:id="rId11"/>
  </p:sldLayoutIdLst>
  <p:hf hdr="0"/>
  <p:txStyles>
    <p:titleStyle>
      <a:lvl1pPr algn="ctr" defTabSz="914400" rtl="0" eaLnBrk="1" latinLnBrk="0" hangingPunct="1">
        <a:lnSpc>
          <a:spcPts val="3450"/>
        </a:lnSpc>
        <a:spcBef>
          <a:spcPct val="0"/>
        </a:spcBef>
        <a:buNone/>
        <a:defRPr sz="4400" b="1" i="0" kern="1200" spc="-100" baseline="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lnSpc>
          <a:spcPct val="90000"/>
        </a:lnSpc>
        <a:spcBef>
          <a:spcPts val="1000"/>
        </a:spcBef>
        <a:buClr>
          <a:schemeClr val="accent1"/>
        </a:buClr>
        <a:buFont typeface="Wingdings" panose="05000000000000000000" pitchFamily="2" charset="2"/>
        <a:buChar char="§"/>
        <a:defRPr sz="2400" b="0" i="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Clr>
          <a:schemeClr val="accent1"/>
        </a:buClr>
        <a:buFont typeface="Wingdings" panose="05000000000000000000" pitchFamily="2" charset="2"/>
        <a:buChar char="§"/>
        <a:tabLst/>
        <a:defRPr sz="1800" b="0" i="0" kern="1200">
          <a:solidFill>
            <a:schemeClr val="tx1"/>
          </a:solidFill>
          <a:latin typeface="+mn-lt"/>
          <a:ea typeface="+mn-ea"/>
          <a:cs typeface="+mn-cs"/>
        </a:defRPr>
      </a:lvl2pPr>
      <a:lvl3pPr marL="365125" indent="-142875" algn="l" defTabSz="914400" rtl="0" eaLnBrk="1" latinLnBrk="0" hangingPunct="1">
        <a:lnSpc>
          <a:spcPct val="90000"/>
        </a:lnSpc>
        <a:spcBef>
          <a:spcPts val="500"/>
        </a:spcBef>
        <a:buClr>
          <a:schemeClr val="accent1"/>
        </a:buClr>
        <a:buFont typeface="Wingdings" panose="05000000000000000000" pitchFamily="2" charset="2"/>
        <a:buChar char="§"/>
        <a:tabLst/>
        <a:defRPr sz="1400" b="0" i="0" kern="1200">
          <a:solidFill>
            <a:schemeClr val="tx1"/>
          </a:solidFill>
          <a:latin typeface="+mn-lt"/>
          <a:ea typeface="+mn-ea"/>
          <a:cs typeface="+mn-cs"/>
        </a:defRPr>
      </a:lvl3pPr>
      <a:lvl4pPr marL="538163" indent="-131763" algn="l" defTabSz="914400" rtl="0" eaLnBrk="1" latinLnBrk="0" hangingPunct="1">
        <a:lnSpc>
          <a:spcPct val="90000"/>
        </a:lnSpc>
        <a:spcBef>
          <a:spcPts val="500"/>
        </a:spcBef>
        <a:buClr>
          <a:schemeClr val="accent1"/>
        </a:buClr>
        <a:buFont typeface="Wingdings" panose="05000000000000000000" pitchFamily="2" charset="2"/>
        <a:buChar char="§"/>
        <a:tabLst/>
        <a:defRPr sz="1200" b="0" i="0" kern="1200">
          <a:solidFill>
            <a:schemeClr val="tx1"/>
          </a:solidFill>
          <a:latin typeface="+mn-lt"/>
          <a:ea typeface="+mn-ea"/>
          <a:cs typeface="+mn-cs"/>
        </a:defRPr>
      </a:lvl4pPr>
      <a:lvl5pPr marL="628650" indent="-90488" algn="l" defTabSz="914400" rtl="0" eaLnBrk="1" latinLnBrk="0" hangingPunct="1">
        <a:lnSpc>
          <a:spcPct val="90000"/>
        </a:lnSpc>
        <a:spcBef>
          <a:spcPts val="500"/>
        </a:spcBef>
        <a:buClr>
          <a:schemeClr val="accent1"/>
        </a:buClr>
        <a:buFont typeface="Wingdings" panose="05000000000000000000" pitchFamily="2" charset="2"/>
        <a:buChar char="§"/>
        <a:tabLst/>
        <a:defRPr sz="1000" b="0" i="0" kern="1200">
          <a:solidFill>
            <a:schemeClr val="tx1"/>
          </a:solidFill>
          <a:latin typeface="+mn-lt"/>
          <a:ea typeface="+mn-ea"/>
          <a:cs typeface="+mn-cs"/>
        </a:defRPr>
      </a:lvl5pPr>
      <a:lvl6pPr marL="801688" indent="-80963" algn="l" defTabSz="914400" rtl="0" eaLnBrk="1" latinLnBrk="0" hangingPunct="1">
        <a:lnSpc>
          <a:spcPct val="90000"/>
        </a:lnSpc>
        <a:spcBef>
          <a:spcPts val="500"/>
        </a:spcBef>
        <a:buClr>
          <a:schemeClr val="accent1"/>
        </a:buClr>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www.motiva.fi/onkoenergiaa"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BEF392-A36C-55CD-E4BD-AB90542A3973}"/>
              </a:ext>
            </a:extLst>
          </p:cNvPr>
          <p:cNvSpPr/>
          <p:nvPr/>
        </p:nvSpPr>
        <p:spPr>
          <a:xfrm>
            <a:off x="0" y="0"/>
            <a:ext cx="12192000"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13" name="Picture 12">
            <a:extLst>
              <a:ext uri="{FF2B5EF4-FFF2-40B4-BE49-F238E27FC236}">
                <a16:creationId xmlns:a16="http://schemas.microsoft.com/office/drawing/2014/main" id="{E85F1960-BAD4-B275-7AB3-0D178C315A71}"/>
              </a:ext>
            </a:extLst>
          </p:cNvPr>
          <p:cNvPicPr>
            <a:picLocks noChangeAspect="1"/>
          </p:cNvPicPr>
          <p:nvPr/>
        </p:nvPicPr>
        <p:blipFill rotWithShape="1">
          <a:blip r:embed="rId3"/>
          <a:srcRect l="30151" r="11628"/>
          <a:stretch/>
        </p:blipFill>
        <p:spPr>
          <a:xfrm>
            <a:off x="0" y="-218714"/>
            <a:ext cx="12199834" cy="4921067"/>
          </a:xfrm>
          <a:prstGeom prst="rect">
            <a:avLst/>
          </a:prstGeom>
        </p:spPr>
      </p:pic>
      <p:pic>
        <p:nvPicPr>
          <p:cNvPr id="15" name="Picture 14">
            <a:extLst>
              <a:ext uri="{FF2B5EF4-FFF2-40B4-BE49-F238E27FC236}">
                <a16:creationId xmlns:a16="http://schemas.microsoft.com/office/drawing/2014/main" id="{3125D906-7739-BEA1-678F-803628B531BB}"/>
              </a:ext>
            </a:extLst>
          </p:cNvPr>
          <p:cNvPicPr>
            <a:picLocks noChangeAspect="1"/>
          </p:cNvPicPr>
          <p:nvPr/>
        </p:nvPicPr>
        <p:blipFill rotWithShape="1">
          <a:blip r:embed="rId4">
            <a:alphaModFix amt="48000"/>
          </a:blip>
          <a:srcRect l="27381" t="526" r="8480" b="-526"/>
          <a:stretch/>
        </p:blipFill>
        <p:spPr>
          <a:xfrm>
            <a:off x="-7834" y="1146529"/>
            <a:ext cx="12207668" cy="4469906"/>
          </a:xfrm>
          <a:prstGeom prst="rect">
            <a:avLst/>
          </a:prstGeom>
        </p:spPr>
      </p:pic>
      <p:sp>
        <p:nvSpPr>
          <p:cNvPr id="4" name="Date Placeholder 3">
            <a:extLst>
              <a:ext uri="{FF2B5EF4-FFF2-40B4-BE49-F238E27FC236}">
                <a16:creationId xmlns:a16="http://schemas.microsoft.com/office/drawing/2014/main" id="{628471E7-717F-FAAD-4C9E-0DFD746242F3}"/>
              </a:ext>
            </a:extLst>
          </p:cNvPr>
          <p:cNvSpPr>
            <a:spLocks noGrp="1"/>
          </p:cNvSpPr>
          <p:nvPr>
            <p:ph type="dt" sz="half" idx="2"/>
          </p:nvPr>
        </p:nvSpPr>
        <p:spPr/>
        <p:txBody>
          <a:bodyPr/>
          <a:lstStyle/>
          <a:p>
            <a:fld id="{D70AA61A-4008-AA42-BF33-53BD6C59BB3E}" type="datetime1">
              <a:rPr lang="fi-FI" smtClean="0"/>
              <a:pPr/>
              <a:t>29.12.2022</a:t>
            </a:fld>
            <a:endParaRPr lang="en-FI"/>
          </a:p>
        </p:txBody>
      </p:sp>
      <p:sp>
        <p:nvSpPr>
          <p:cNvPr id="5" name="Footer Placeholder 4">
            <a:extLst>
              <a:ext uri="{FF2B5EF4-FFF2-40B4-BE49-F238E27FC236}">
                <a16:creationId xmlns:a16="http://schemas.microsoft.com/office/drawing/2014/main" id="{96065C3B-FD74-885D-7599-1E52337AE872}"/>
              </a:ext>
            </a:extLst>
          </p:cNvPr>
          <p:cNvSpPr>
            <a:spLocks noGrp="1"/>
          </p:cNvSpPr>
          <p:nvPr>
            <p:ph type="ftr" sz="quarter" idx="3"/>
          </p:nvPr>
        </p:nvSpPr>
        <p:spPr/>
        <p:txBody>
          <a:bodyPr/>
          <a:lstStyle/>
          <a:p>
            <a:endParaRPr lang="en-FI"/>
          </a:p>
        </p:txBody>
      </p:sp>
      <p:sp>
        <p:nvSpPr>
          <p:cNvPr id="6" name="Slide Number Placeholder 5">
            <a:extLst>
              <a:ext uri="{FF2B5EF4-FFF2-40B4-BE49-F238E27FC236}">
                <a16:creationId xmlns:a16="http://schemas.microsoft.com/office/drawing/2014/main" id="{803AC132-944F-A4A2-3D6F-D955AA45BA3F}"/>
              </a:ext>
            </a:extLst>
          </p:cNvPr>
          <p:cNvSpPr>
            <a:spLocks noGrp="1"/>
          </p:cNvSpPr>
          <p:nvPr>
            <p:ph type="sldNum" sz="quarter" idx="4"/>
          </p:nvPr>
        </p:nvSpPr>
        <p:spPr/>
        <p:txBody>
          <a:bodyPr/>
          <a:lstStyle/>
          <a:p>
            <a:fld id="{BFF9DCD0-3869-094B-9C9B-6235A2A96309}" type="slidenum">
              <a:rPr lang="en-FI" smtClean="0"/>
              <a:pPr/>
              <a:t>1</a:t>
            </a:fld>
            <a:endParaRPr lang="en-FI"/>
          </a:p>
        </p:txBody>
      </p:sp>
      <p:pic>
        <p:nvPicPr>
          <p:cNvPr id="9" name="Picture 8">
            <a:extLst>
              <a:ext uri="{FF2B5EF4-FFF2-40B4-BE49-F238E27FC236}">
                <a16:creationId xmlns:a16="http://schemas.microsoft.com/office/drawing/2014/main" id="{747CE871-51E2-F274-22C6-48F9A837074B}"/>
              </a:ext>
            </a:extLst>
          </p:cNvPr>
          <p:cNvPicPr>
            <a:picLocks noChangeAspect="1"/>
          </p:cNvPicPr>
          <p:nvPr/>
        </p:nvPicPr>
        <p:blipFill rotWithShape="1">
          <a:blip r:embed="rId5"/>
          <a:srcRect t="3826" b="24828"/>
          <a:stretch/>
        </p:blipFill>
        <p:spPr>
          <a:xfrm>
            <a:off x="6422118" y="48244"/>
            <a:ext cx="6875571" cy="6858001"/>
          </a:xfrm>
          <a:prstGeom prst="rect">
            <a:avLst/>
          </a:prstGeom>
        </p:spPr>
      </p:pic>
      <p:sp>
        <p:nvSpPr>
          <p:cNvPr id="2" name="Title 1">
            <a:extLst>
              <a:ext uri="{FF2B5EF4-FFF2-40B4-BE49-F238E27FC236}">
                <a16:creationId xmlns:a16="http://schemas.microsoft.com/office/drawing/2014/main" id="{41C47B16-FD68-6B77-870E-DEB87BCF6211}"/>
              </a:ext>
            </a:extLst>
          </p:cNvPr>
          <p:cNvSpPr>
            <a:spLocks noGrp="1"/>
          </p:cNvSpPr>
          <p:nvPr>
            <p:ph type="title"/>
          </p:nvPr>
        </p:nvSpPr>
        <p:spPr>
          <a:xfrm>
            <a:off x="271463" y="1241565"/>
            <a:ext cx="7015161" cy="2987675"/>
          </a:xfrm>
        </p:spPr>
        <p:txBody>
          <a:bodyPr>
            <a:normAutofit/>
          </a:bodyPr>
          <a:lstStyle/>
          <a:p>
            <a:pPr algn="l">
              <a:lnSpc>
                <a:spcPts val="7000"/>
              </a:lnSpc>
            </a:pPr>
            <a:r>
              <a:rPr lang="en-US" sz="8000" spc="-150" dirty="0">
                <a:solidFill>
                  <a:schemeClr val="bg1"/>
                </a:solidFill>
                <a:latin typeface="Calibri" panose="020F0502020204030204" pitchFamily="34" charset="0"/>
                <a:cs typeface="Calibri" panose="020F0502020204030204" pitchFamily="34" charset="0"/>
              </a:rPr>
              <a:t>Onko </a:t>
            </a:r>
            <a:r>
              <a:rPr lang="en-US" sz="8000" spc="-150" dirty="0" err="1">
                <a:solidFill>
                  <a:schemeClr val="bg1"/>
                </a:solidFill>
                <a:latin typeface="Calibri" panose="020F0502020204030204" pitchFamily="34" charset="0"/>
                <a:cs typeface="Calibri" panose="020F0502020204030204" pitchFamily="34" charset="0"/>
              </a:rPr>
              <a:t>energiaa</a:t>
            </a:r>
            <a:r>
              <a:rPr lang="en-US" sz="8000" spc="-150" dirty="0">
                <a:solidFill>
                  <a:schemeClr val="bg1"/>
                </a:solidFill>
                <a:latin typeface="Calibri" panose="020F0502020204030204" pitchFamily="34" charset="0"/>
                <a:cs typeface="Calibri" panose="020F0502020204030204" pitchFamily="34" charset="0"/>
              </a:rPr>
              <a:t>?</a:t>
            </a:r>
            <a:br>
              <a:rPr lang="en-US" sz="8000" spc="-150" dirty="0">
                <a:solidFill>
                  <a:schemeClr val="bg1"/>
                </a:solidFill>
                <a:latin typeface="Calibri" panose="020F0502020204030204" pitchFamily="34" charset="0"/>
                <a:cs typeface="Calibri" panose="020F0502020204030204" pitchFamily="34" charset="0"/>
              </a:rPr>
            </a:br>
            <a:r>
              <a:rPr lang="en-US" sz="5400" spc="-150" dirty="0" err="1">
                <a:solidFill>
                  <a:schemeClr val="bg1"/>
                </a:solidFill>
              </a:rPr>
              <a:t>Mittarit</a:t>
            </a:r>
            <a:r>
              <a:rPr lang="en-US" sz="5400" spc="-150" dirty="0">
                <a:solidFill>
                  <a:schemeClr val="bg1"/>
                </a:solidFill>
              </a:rPr>
              <a:t> ja </a:t>
            </a:r>
            <a:r>
              <a:rPr lang="en-US" sz="5400" spc="-150" dirty="0" err="1">
                <a:solidFill>
                  <a:schemeClr val="bg1"/>
                </a:solidFill>
              </a:rPr>
              <a:t>lämpökamera</a:t>
            </a:r>
            <a:endParaRPr lang="en-FI" sz="5400" spc="-150" dirty="0">
              <a:solidFill>
                <a:schemeClr val="bg1"/>
              </a:solidFill>
            </a:endParaRPr>
          </a:p>
        </p:txBody>
      </p:sp>
      <p:pic>
        <p:nvPicPr>
          <p:cNvPr id="10" name="Picture 9" descr="Graphical user interface, application&#10;&#10;Description automatically generated">
            <a:extLst>
              <a:ext uri="{FF2B5EF4-FFF2-40B4-BE49-F238E27FC236}">
                <a16:creationId xmlns:a16="http://schemas.microsoft.com/office/drawing/2014/main" id="{8164F7AB-D567-67AB-008E-305CB421F3F2}"/>
              </a:ext>
            </a:extLst>
          </p:cNvPr>
          <p:cNvPicPr>
            <a:picLocks noChangeAspect="1"/>
          </p:cNvPicPr>
          <p:nvPr/>
        </p:nvPicPr>
        <p:blipFill>
          <a:blip r:embed="rId6"/>
          <a:stretch>
            <a:fillRect/>
          </a:stretch>
        </p:blipFill>
        <p:spPr>
          <a:xfrm>
            <a:off x="1347537" y="5275618"/>
            <a:ext cx="2811519" cy="894063"/>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ACEB1F21-D0DB-D921-5A64-3ABA91EB39A4}"/>
              </a:ext>
            </a:extLst>
          </p:cNvPr>
          <p:cNvPicPr>
            <a:picLocks noChangeAspect="1"/>
          </p:cNvPicPr>
          <p:nvPr/>
        </p:nvPicPr>
        <p:blipFill>
          <a:blip r:embed="rId7"/>
          <a:stretch>
            <a:fillRect/>
          </a:stretch>
        </p:blipFill>
        <p:spPr>
          <a:xfrm>
            <a:off x="4591068" y="5372455"/>
            <a:ext cx="1831050" cy="644573"/>
          </a:xfrm>
          <a:prstGeom prst="rect">
            <a:avLst/>
          </a:prstGeom>
        </p:spPr>
      </p:pic>
    </p:spTree>
    <p:extLst>
      <p:ext uri="{BB962C8B-B14F-4D97-AF65-F5344CB8AC3E}">
        <p14:creationId xmlns:p14="http://schemas.microsoft.com/office/powerpoint/2010/main" val="15643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isällön paikkamerkki 8" descr="Kuva, joka sisältää kohteen seinä, sisä, henkilö, WC&#10;&#10;Kuvaus luotu automaattisesti">
            <a:extLst>
              <a:ext uri="{FF2B5EF4-FFF2-40B4-BE49-F238E27FC236}">
                <a16:creationId xmlns:a16="http://schemas.microsoft.com/office/drawing/2014/main" id="{BAA2E597-C17A-DEC4-E21C-2608498BD1C4}"/>
              </a:ext>
            </a:extLst>
          </p:cNvPr>
          <p:cNvPicPr>
            <a:picLocks noGrp="1" noChangeAspect="1"/>
          </p:cNvPicPr>
          <p:nvPr>
            <p:ph sz="quarter" idx="10"/>
          </p:nvPr>
        </p:nvPicPr>
        <p:blipFill rotWithShape="1">
          <a:blip r:embed="rId3"/>
          <a:srcRect l="3089" r="11507"/>
          <a:stretch/>
        </p:blipFill>
        <p:spPr>
          <a:xfrm>
            <a:off x="20" y="10"/>
            <a:ext cx="5388409" cy="6857990"/>
          </a:xfrm>
          <a:noFill/>
        </p:spPr>
      </p:pic>
      <p:sp>
        <p:nvSpPr>
          <p:cNvPr id="5" name="Otsikko 4">
            <a:extLst>
              <a:ext uri="{FF2B5EF4-FFF2-40B4-BE49-F238E27FC236}">
                <a16:creationId xmlns:a16="http://schemas.microsoft.com/office/drawing/2014/main" id="{06A413E4-9C03-1CD4-C868-39E23DA1995D}"/>
              </a:ext>
            </a:extLst>
          </p:cNvPr>
          <p:cNvSpPr>
            <a:spLocks noGrp="1"/>
          </p:cNvSpPr>
          <p:nvPr>
            <p:ph type="title"/>
          </p:nvPr>
        </p:nvSpPr>
        <p:spPr>
          <a:xfrm>
            <a:off x="5560835" y="365125"/>
            <a:ext cx="6186516" cy="1325563"/>
          </a:xfrm>
        </p:spPr>
        <p:txBody>
          <a:bodyPr anchor="ctr">
            <a:normAutofit/>
          </a:bodyPr>
          <a:lstStyle/>
          <a:p>
            <a:r>
              <a:rPr lang="fi-FI" dirty="0"/>
              <a:t>Vedenvirtaamamittari</a:t>
            </a:r>
            <a:endParaRPr lang="en-FI" dirty="0"/>
          </a:p>
        </p:txBody>
      </p:sp>
      <p:sp>
        <p:nvSpPr>
          <p:cNvPr id="6" name="Sisällön paikkamerkki 5">
            <a:extLst>
              <a:ext uri="{FF2B5EF4-FFF2-40B4-BE49-F238E27FC236}">
                <a16:creationId xmlns:a16="http://schemas.microsoft.com/office/drawing/2014/main" id="{AD5D9A9C-FD1E-9367-991B-6CC3F7F98EFA}"/>
              </a:ext>
            </a:extLst>
          </p:cNvPr>
          <p:cNvSpPr>
            <a:spLocks noGrp="1"/>
          </p:cNvSpPr>
          <p:nvPr>
            <p:ph idx="1"/>
          </p:nvPr>
        </p:nvSpPr>
        <p:spPr>
          <a:xfrm>
            <a:off x="5560835" y="1825625"/>
            <a:ext cx="6186516" cy="4030811"/>
          </a:xfrm>
        </p:spPr>
        <p:txBody>
          <a:bodyPr>
            <a:normAutofit/>
          </a:bodyPr>
          <a:lstStyle/>
          <a:p>
            <a:r>
              <a:rPr lang="fi-FI" sz="2000" dirty="0"/>
              <a:t>Tarpeettoman suuret vesivirtaamat käsihanoista ja suihkuista lisäävät veden sekä lämmön kulutusta. </a:t>
            </a:r>
          </a:p>
          <a:p>
            <a:r>
              <a:rPr lang="fi-FI" sz="2000" dirty="0"/>
              <a:t>Suositellut vesivirtaamat ovat käsihanojen osalta 6 l/min ja keittiöhanoilla sekä suihkuilla 12 l/min. Vettä säästävillä suuttimilla suositusvirtaamat ovat tätäkin alhaisemmat</a:t>
            </a:r>
          </a:p>
          <a:p>
            <a:r>
              <a:rPr lang="fi-FI" sz="2000" b="1" dirty="0"/>
              <a:t>Miten tutkitaan? </a:t>
            </a:r>
            <a:r>
              <a:rPr lang="fi-FI" sz="2000" dirty="0"/>
              <a:t>Mitattava vesihana avataan kokonaan ja virtaamamittari laitetaan hanan alle. Mittarissa olevasta mitta-asteikosta nähdään mitattavan vesihanan virtaama.</a:t>
            </a:r>
          </a:p>
        </p:txBody>
      </p:sp>
      <p:sp>
        <p:nvSpPr>
          <p:cNvPr id="4" name="Päivämäärän paikkamerkki 3">
            <a:extLst>
              <a:ext uri="{FF2B5EF4-FFF2-40B4-BE49-F238E27FC236}">
                <a16:creationId xmlns:a16="http://schemas.microsoft.com/office/drawing/2014/main" id="{801604B9-38BF-E195-44B8-8D6D8AB9207D}"/>
              </a:ext>
            </a:extLst>
          </p:cNvPr>
          <p:cNvSpPr>
            <a:spLocks noGrp="1"/>
          </p:cNvSpPr>
          <p:nvPr>
            <p:ph type="dt" sz="half" idx="2"/>
          </p:nvPr>
        </p:nvSpPr>
        <p:spPr>
          <a:xfrm>
            <a:off x="1453104" y="6373193"/>
            <a:ext cx="1129497" cy="365125"/>
          </a:xfrm>
        </p:spPr>
        <p:txBody>
          <a:bodyPr>
            <a:normAutofit/>
          </a:bodyPr>
          <a:lstStyle/>
          <a:p>
            <a:pPr>
              <a:spcAft>
                <a:spcPts val="600"/>
              </a:spcAft>
            </a:pPr>
            <a:r>
              <a:rPr lang="fi-FI"/>
              <a:t>13.4.2021</a:t>
            </a:r>
            <a:endParaRPr lang="en-FI"/>
          </a:p>
        </p:txBody>
      </p:sp>
      <p:sp>
        <p:nvSpPr>
          <p:cNvPr id="14" name="Footer Placeholder 5">
            <a:extLst>
              <a:ext uri="{FF2B5EF4-FFF2-40B4-BE49-F238E27FC236}">
                <a16:creationId xmlns:a16="http://schemas.microsoft.com/office/drawing/2014/main" id="{22FB42F7-2007-7B43-6ECE-B508863CC883}"/>
              </a:ext>
            </a:extLst>
          </p:cNvPr>
          <p:cNvSpPr>
            <a:spLocks noGrp="1"/>
          </p:cNvSpPr>
          <p:nvPr>
            <p:ph type="ftr" sz="quarter" idx="3"/>
          </p:nvPr>
        </p:nvSpPr>
        <p:spPr>
          <a:xfrm>
            <a:off x="5560835" y="6373193"/>
            <a:ext cx="4380334" cy="365125"/>
          </a:xfrm>
        </p:spPr>
        <p:txBody>
          <a:bodyPr/>
          <a:lstStyle/>
          <a:p>
            <a:endParaRPr lang="en-FI"/>
          </a:p>
        </p:txBody>
      </p:sp>
      <p:sp>
        <p:nvSpPr>
          <p:cNvPr id="16" name="Slide Number Placeholder 6">
            <a:extLst>
              <a:ext uri="{FF2B5EF4-FFF2-40B4-BE49-F238E27FC236}">
                <a16:creationId xmlns:a16="http://schemas.microsoft.com/office/drawing/2014/main" id="{8D5BD428-744C-E287-E04A-3E71661C22A6}"/>
              </a:ext>
            </a:extLst>
          </p:cNvPr>
          <p:cNvSpPr>
            <a:spLocks noGrp="1"/>
          </p:cNvSpPr>
          <p:nvPr>
            <p:ph type="sldNum" sz="quarter" idx="4"/>
          </p:nvPr>
        </p:nvSpPr>
        <p:spPr>
          <a:xfrm>
            <a:off x="838200" y="6373193"/>
            <a:ext cx="607070" cy="365125"/>
          </a:xfrm>
        </p:spPr>
        <p:txBody>
          <a:bodyPr/>
          <a:lstStyle/>
          <a:p>
            <a:pPr>
              <a:spcAft>
                <a:spcPts val="600"/>
              </a:spcAft>
            </a:pPr>
            <a:fld id="{BFF9DCD0-3869-094B-9C9B-6235A2A96309}" type="slidenum">
              <a:rPr lang="en-FI" smtClean="0"/>
              <a:pPr>
                <a:spcAft>
                  <a:spcPts val="600"/>
                </a:spcAft>
              </a:pPr>
              <a:t>2</a:t>
            </a:fld>
            <a:endParaRPr lang="en-FI"/>
          </a:p>
        </p:txBody>
      </p:sp>
    </p:spTree>
    <p:extLst>
      <p:ext uri="{BB962C8B-B14F-4D97-AF65-F5344CB8AC3E}">
        <p14:creationId xmlns:p14="http://schemas.microsoft.com/office/powerpoint/2010/main" val="660405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8417DDBB-1044-0899-1CA8-C6F7ABEB5588}"/>
              </a:ext>
            </a:extLst>
          </p:cNvP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rot="18763840">
            <a:off x="9773733" y="-313325"/>
            <a:ext cx="2486543" cy="2486543"/>
          </a:xfrm>
          <a:prstGeom prst="rect">
            <a:avLst/>
          </a:prstGeom>
          <a:noFill/>
          <a:extLst>
            <a:ext uri="{909E8E84-426E-40DD-AFC4-6F175D3DCCD1}">
              <a14:hiddenFill xmlns:a14="http://schemas.microsoft.com/office/drawing/2010/main">
                <a:solidFill>
                  <a:srgbClr val="FFFFFF"/>
                </a:solidFill>
              </a14:hiddenFill>
            </a:ext>
          </a:extLst>
        </p:spPr>
      </p:pic>
      <p:sp>
        <p:nvSpPr>
          <p:cNvPr id="5" name="Otsikko 4">
            <a:extLst>
              <a:ext uri="{FF2B5EF4-FFF2-40B4-BE49-F238E27FC236}">
                <a16:creationId xmlns:a16="http://schemas.microsoft.com/office/drawing/2014/main" id="{06A413E4-9C03-1CD4-C868-39E23DA1995D}"/>
              </a:ext>
            </a:extLst>
          </p:cNvPr>
          <p:cNvSpPr>
            <a:spLocks noGrp="1"/>
          </p:cNvSpPr>
          <p:nvPr>
            <p:ph type="title"/>
          </p:nvPr>
        </p:nvSpPr>
        <p:spPr>
          <a:xfrm>
            <a:off x="4532135" y="411803"/>
            <a:ext cx="6186516" cy="761031"/>
          </a:xfrm>
        </p:spPr>
        <p:txBody>
          <a:bodyPr/>
          <a:lstStyle/>
          <a:p>
            <a:r>
              <a:rPr lang="fi-FI" dirty="0"/>
              <a:t>Valoisuusmittari</a:t>
            </a:r>
            <a:endParaRPr lang="en-FI" dirty="0"/>
          </a:p>
        </p:txBody>
      </p:sp>
      <p:sp>
        <p:nvSpPr>
          <p:cNvPr id="6" name="Sisällön paikkamerkki 5">
            <a:extLst>
              <a:ext uri="{FF2B5EF4-FFF2-40B4-BE49-F238E27FC236}">
                <a16:creationId xmlns:a16="http://schemas.microsoft.com/office/drawing/2014/main" id="{AD5D9A9C-FD1E-9367-991B-6CC3F7F98EFA}"/>
              </a:ext>
            </a:extLst>
          </p:cNvPr>
          <p:cNvSpPr>
            <a:spLocks noGrp="1"/>
          </p:cNvSpPr>
          <p:nvPr>
            <p:ph idx="1"/>
          </p:nvPr>
        </p:nvSpPr>
        <p:spPr>
          <a:xfrm>
            <a:off x="5560835" y="1607127"/>
            <a:ext cx="6186516" cy="4798237"/>
          </a:xfrm>
        </p:spPr>
        <p:txBody>
          <a:bodyPr/>
          <a:lstStyle/>
          <a:p>
            <a:r>
              <a:rPr lang="fi-FI" dirty="0"/>
              <a:t>Valaistusvoimakkuuden koulussa olisi hyvä olla noin 300-500 luksia riippuen tilan käytöstä. Kun tiloihin pääsee luonnonvaloa, voi valoisuus olla huomattavasti suurempi.</a:t>
            </a:r>
          </a:p>
          <a:p>
            <a:endParaRPr lang="fi-FI" dirty="0"/>
          </a:p>
          <a:p>
            <a:r>
              <a:rPr lang="fi-FI" dirty="0"/>
              <a:t>Painetaan mittari päälle, poistetaan anturista mahdollinen suoja ja asetetaan mittari mitattavalle paikalle, esimerkiksi pulpetille. Mittari ilmoittaa paikan valoisuuden lukseina. Vertaa eri paikkojen valoisuuksia (ikkunan vieri, lampun alapuolinen pulpetti, pimein nurkka).</a:t>
            </a:r>
          </a:p>
          <a:p>
            <a:endParaRPr lang="en-FI" dirty="0"/>
          </a:p>
        </p:txBody>
      </p:sp>
      <p:sp>
        <p:nvSpPr>
          <p:cNvPr id="4" name="Päivämäärän paikkamerkki 3">
            <a:extLst>
              <a:ext uri="{FF2B5EF4-FFF2-40B4-BE49-F238E27FC236}">
                <a16:creationId xmlns:a16="http://schemas.microsoft.com/office/drawing/2014/main" id="{801604B9-38BF-E195-44B8-8D6D8AB9207D}"/>
              </a:ext>
            </a:extLst>
          </p:cNvPr>
          <p:cNvSpPr>
            <a:spLocks noGrp="1"/>
          </p:cNvSpPr>
          <p:nvPr>
            <p:ph type="dt" sz="half" idx="2"/>
          </p:nvPr>
        </p:nvSpPr>
        <p:spPr/>
        <p:txBody>
          <a:bodyPr/>
          <a:lstStyle/>
          <a:p>
            <a:r>
              <a:rPr lang="fi-FI"/>
              <a:t>13.4.2021</a:t>
            </a:r>
            <a:endParaRPr lang="en-FI"/>
          </a:p>
        </p:txBody>
      </p:sp>
      <p:pic>
        <p:nvPicPr>
          <p:cNvPr id="3" name="Kuva 2" descr="Kuva, joka sisältää kohteen pöytä, sisä, lattia, ikkuna&#10;&#10;Kuvaus luotu automaattisesti">
            <a:extLst>
              <a:ext uri="{FF2B5EF4-FFF2-40B4-BE49-F238E27FC236}">
                <a16:creationId xmlns:a16="http://schemas.microsoft.com/office/drawing/2014/main" id="{69E5F0AC-352E-1F65-9934-A2E25360D802}"/>
              </a:ext>
            </a:extLst>
          </p:cNvPr>
          <p:cNvPicPr>
            <a:picLocks noChangeAspect="1"/>
          </p:cNvPicPr>
          <p:nvPr/>
        </p:nvPicPr>
        <p:blipFill>
          <a:blip r:embed="rId4"/>
          <a:stretch>
            <a:fillRect/>
          </a:stretch>
        </p:blipFill>
        <p:spPr>
          <a:xfrm>
            <a:off x="0" y="0"/>
            <a:ext cx="5391912" cy="6858000"/>
          </a:xfrm>
          <a:prstGeom prst="rect">
            <a:avLst/>
          </a:prstGeom>
        </p:spPr>
      </p:pic>
    </p:spTree>
    <p:extLst>
      <p:ext uri="{BB962C8B-B14F-4D97-AF65-F5344CB8AC3E}">
        <p14:creationId xmlns:p14="http://schemas.microsoft.com/office/powerpoint/2010/main" val="2879390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06A413E4-9C03-1CD4-C868-39E23DA1995D}"/>
              </a:ext>
            </a:extLst>
          </p:cNvPr>
          <p:cNvSpPr>
            <a:spLocks noGrp="1"/>
          </p:cNvSpPr>
          <p:nvPr>
            <p:ph type="title"/>
          </p:nvPr>
        </p:nvSpPr>
        <p:spPr/>
        <p:txBody>
          <a:bodyPr/>
          <a:lstStyle/>
          <a:p>
            <a:r>
              <a:rPr lang="fi-FI"/>
              <a:t>Pintalämpötilamittari</a:t>
            </a:r>
            <a:endParaRPr lang="en-FI"/>
          </a:p>
        </p:txBody>
      </p:sp>
      <p:sp>
        <p:nvSpPr>
          <p:cNvPr id="6" name="Sisällön paikkamerkki 5">
            <a:extLst>
              <a:ext uri="{FF2B5EF4-FFF2-40B4-BE49-F238E27FC236}">
                <a16:creationId xmlns:a16="http://schemas.microsoft.com/office/drawing/2014/main" id="{AD5D9A9C-FD1E-9367-991B-6CC3F7F98EFA}"/>
              </a:ext>
            </a:extLst>
          </p:cNvPr>
          <p:cNvSpPr>
            <a:spLocks noGrp="1"/>
          </p:cNvSpPr>
          <p:nvPr>
            <p:ph idx="1"/>
          </p:nvPr>
        </p:nvSpPr>
        <p:spPr>
          <a:xfrm>
            <a:off x="162924" y="687183"/>
            <a:ext cx="6186516" cy="5445593"/>
          </a:xfrm>
        </p:spPr>
        <p:txBody>
          <a:bodyPr/>
          <a:lstStyle/>
          <a:p>
            <a:r>
              <a:rPr lang="fi-FI" sz="2300" dirty="0"/>
              <a:t>Luokka- ja muiden koulun oleskelutilojen lämpötilan tulisi olla noin 20–22 °C. Poikkeamat tästä vähentävät viihtyvyyttä ja terveyttä.</a:t>
            </a:r>
            <a:endParaRPr lang="fi-FI" dirty="0"/>
          </a:p>
          <a:p>
            <a:r>
              <a:rPr lang="fi-FI" sz="2300" dirty="0"/>
              <a:t>Pintalämpötilamittarilla voidaan mitata tilojen suuntaa antavaa lämpötilaa. Mittarilla osoitetaan kohdetta, jonka lämpötila halutaan selvittää ja painetaan mittauspainiketta. </a:t>
            </a:r>
          </a:p>
          <a:p>
            <a:r>
              <a:rPr lang="fi-FI" sz="2300" dirty="0"/>
              <a:t>Mitä kauempana mitattava kohde on, sitä laajemmalta alueelta mittari mittaa keskilämpötilaa. Huomioitavaa on, että mitattavien kohteiden lämpötila ei muutu hetkessä, joten jos luokkatilassa on juuri esimerkiksi tuuletettu, voi kohteen lämpötila poiketa ympäröivästä lämpötilasta. Lämpötilat tasaantuvat kuitenkin ajan kanssa ympäröivän ilman ja mitattavan kohteen kesken.</a:t>
            </a:r>
            <a:endParaRPr lang="en-FI" sz="2300" dirty="0"/>
          </a:p>
        </p:txBody>
      </p:sp>
      <p:pic>
        <p:nvPicPr>
          <p:cNvPr id="7" name="Picture 7">
            <a:extLst>
              <a:ext uri="{FF2B5EF4-FFF2-40B4-BE49-F238E27FC236}">
                <a16:creationId xmlns:a16="http://schemas.microsoft.com/office/drawing/2014/main" id="{0D4B186F-2926-86FD-645A-9D2186314F1B}"/>
              </a:ext>
            </a:extLst>
          </p:cNvPr>
          <p:cNvPicPr>
            <a:picLocks noGrp="1" noChangeAspect="1"/>
          </p:cNvPicPr>
          <p:nvPr>
            <p:ph sz="quarter" idx="10"/>
          </p:nvPr>
        </p:nvPicPr>
        <p:blipFill rotWithShape="1">
          <a:blip r:embed="rId3"/>
          <a:srcRect t="14135"/>
          <a:stretch/>
        </p:blipFill>
        <p:spPr>
          <a:xfrm>
            <a:off x="6963957" y="1031371"/>
            <a:ext cx="4168877" cy="4535405"/>
          </a:xfrm>
        </p:spPr>
      </p:pic>
    </p:spTree>
    <p:extLst>
      <p:ext uri="{BB962C8B-B14F-4D97-AF65-F5344CB8AC3E}">
        <p14:creationId xmlns:p14="http://schemas.microsoft.com/office/powerpoint/2010/main" val="192806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a:extLst>
              <a:ext uri="{FF2B5EF4-FFF2-40B4-BE49-F238E27FC236}">
                <a16:creationId xmlns:a16="http://schemas.microsoft.com/office/drawing/2014/main" id="{519A958E-25F2-A838-53DF-42B20437A530}"/>
              </a:ext>
            </a:extLst>
          </p:cNvPr>
          <p:cNvPicPr>
            <a:picLocks noGrp="1" noChangeAspect="1"/>
          </p:cNvPicPr>
          <p:nvPr>
            <p:ph sz="quarter" idx="10"/>
          </p:nvPr>
        </p:nvPicPr>
        <p:blipFill rotWithShape="1">
          <a:blip r:embed="rId3"/>
          <a:srcRect l="4473"/>
          <a:stretch/>
        </p:blipFill>
        <p:spPr>
          <a:xfrm>
            <a:off x="20" y="10"/>
            <a:ext cx="5388409" cy="6857990"/>
          </a:xfrm>
          <a:noFill/>
        </p:spPr>
      </p:pic>
      <p:sp>
        <p:nvSpPr>
          <p:cNvPr id="5" name="Otsikko 4">
            <a:extLst>
              <a:ext uri="{FF2B5EF4-FFF2-40B4-BE49-F238E27FC236}">
                <a16:creationId xmlns:a16="http://schemas.microsoft.com/office/drawing/2014/main" id="{06A413E4-9C03-1CD4-C868-39E23DA1995D}"/>
              </a:ext>
            </a:extLst>
          </p:cNvPr>
          <p:cNvSpPr>
            <a:spLocks noGrp="1"/>
          </p:cNvSpPr>
          <p:nvPr>
            <p:ph type="title"/>
          </p:nvPr>
        </p:nvSpPr>
        <p:spPr>
          <a:xfrm>
            <a:off x="5560835" y="365125"/>
            <a:ext cx="6186516" cy="1325563"/>
          </a:xfrm>
        </p:spPr>
        <p:txBody>
          <a:bodyPr anchor="ctr">
            <a:normAutofit/>
          </a:bodyPr>
          <a:lstStyle/>
          <a:p>
            <a:r>
              <a:rPr lang="fi-FI"/>
              <a:t>Energiamittari</a:t>
            </a:r>
            <a:endParaRPr lang="en-FI"/>
          </a:p>
        </p:txBody>
      </p:sp>
      <p:sp>
        <p:nvSpPr>
          <p:cNvPr id="6" name="Sisällön paikkamerkki 5">
            <a:extLst>
              <a:ext uri="{FF2B5EF4-FFF2-40B4-BE49-F238E27FC236}">
                <a16:creationId xmlns:a16="http://schemas.microsoft.com/office/drawing/2014/main" id="{AD5D9A9C-FD1E-9367-991B-6CC3F7F98EFA}"/>
              </a:ext>
            </a:extLst>
          </p:cNvPr>
          <p:cNvSpPr>
            <a:spLocks noGrp="1"/>
          </p:cNvSpPr>
          <p:nvPr>
            <p:ph idx="1"/>
          </p:nvPr>
        </p:nvSpPr>
        <p:spPr>
          <a:xfrm>
            <a:off x="5560835" y="1825625"/>
            <a:ext cx="6186516" cy="4030811"/>
          </a:xfrm>
        </p:spPr>
        <p:txBody>
          <a:bodyPr vert="horz" lIns="91440" tIns="45720" rIns="91440" bIns="45720" rtlCol="0">
            <a:normAutofit/>
          </a:bodyPr>
          <a:lstStyle/>
          <a:p>
            <a:r>
              <a:rPr lang="fi-FI" sz="2200" dirty="0"/>
              <a:t>Energiamittari kertoo yksittäisen pistorasiaan kytkettävien sähkölaitteiden tehon ja energiankulutuksen. Mittarin lukemia voidaan verrata sähkölaitteen ilmoittamaan tehoon.</a:t>
            </a:r>
          </a:p>
          <a:p>
            <a:endParaRPr lang="fi-FI" sz="2200" dirty="0"/>
          </a:p>
          <a:p>
            <a:r>
              <a:rPr lang="fi-FI" sz="2200" dirty="0"/>
              <a:t>Energiamittari kytketään pistorasiaan ja mitattava sähkölaite puolestaan kytketään energiamittariin. Mittari ilmoittaa sähkölaitteen tehon ja energiankulutuksen. </a:t>
            </a:r>
          </a:p>
        </p:txBody>
      </p:sp>
      <p:sp>
        <p:nvSpPr>
          <p:cNvPr id="4" name="Päivämäärän paikkamerkki 3">
            <a:extLst>
              <a:ext uri="{FF2B5EF4-FFF2-40B4-BE49-F238E27FC236}">
                <a16:creationId xmlns:a16="http://schemas.microsoft.com/office/drawing/2014/main" id="{801604B9-38BF-E195-44B8-8D6D8AB9207D}"/>
              </a:ext>
            </a:extLst>
          </p:cNvPr>
          <p:cNvSpPr>
            <a:spLocks noGrp="1"/>
          </p:cNvSpPr>
          <p:nvPr>
            <p:ph type="dt" sz="half" idx="2"/>
          </p:nvPr>
        </p:nvSpPr>
        <p:spPr>
          <a:xfrm>
            <a:off x="1453104" y="6373193"/>
            <a:ext cx="1129497" cy="365125"/>
          </a:xfrm>
        </p:spPr>
        <p:txBody>
          <a:bodyPr>
            <a:normAutofit/>
          </a:bodyPr>
          <a:lstStyle/>
          <a:p>
            <a:pPr>
              <a:spcAft>
                <a:spcPts val="600"/>
              </a:spcAft>
            </a:pPr>
            <a:r>
              <a:rPr lang="fi-FI"/>
              <a:t>13.4.2021</a:t>
            </a:r>
            <a:endParaRPr lang="en-FI"/>
          </a:p>
        </p:txBody>
      </p:sp>
      <p:sp>
        <p:nvSpPr>
          <p:cNvPr id="15" name="Footer Placeholder 5">
            <a:extLst>
              <a:ext uri="{FF2B5EF4-FFF2-40B4-BE49-F238E27FC236}">
                <a16:creationId xmlns:a16="http://schemas.microsoft.com/office/drawing/2014/main" id="{14E8869B-B226-9122-A7DF-7BED98C46202}"/>
              </a:ext>
            </a:extLst>
          </p:cNvPr>
          <p:cNvSpPr>
            <a:spLocks noGrp="1"/>
          </p:cNvSpPr>
          <p:nvPr>
            <p:ph type="ftr" sz="quarter" idx="3"/>
          </p:nvPr>
        </p:nvSpPr>
        <p:spPr>
          <a:xfrm>
            <a:off x="5560835" y="6373193"/>
            <a:ext cx="4380334" cy="365125"/>
          </a:xfrm>
        </p:spPr>
        <p:txBody>
          <a:bodyPr/>
          <a:lstStyle/>
          <a:p>
            <a:endParaRPr lang="en-FI"/>
          </a:p>
        </p:txBody>
      </p:sp>
      <p:sp>
        <p:nvSpPr>
          <p:cNvPr id="17" name="Slide Number Placeholder 6">
            <a:extLst>
              <a:ext uri="{FF2B5EF4-FFF2-40B4-BE49-F238E27FC236}">
                <a16:creationId xmlns:a16="http://schemas.microsoft.com/office/drawing/2014/main" id="{8A6CCFA0-7B75-11CD-05A6-BC68ACC23C34}"/>
              </a:ext>
            </a:extLst>
          </p:cNvPr>
          <p:cNvSpPr>
            <a:spLocks noGrp="1"/>
          </p:cNvSpPr>
          <p:nvPr>
            <p:ph type="sldNum" sz="quarter" idx="4"/>
          </p:nvPr>
        </p:nvSpPr>
        <p:spPr>
          <a:xfrm>
            <a:off x="838200" y="6373193"/>
            <a:ext cx="607070" cy="365125"/>
          </a:xfrm>
        </p:spPr>
        <p:txBody>
          <a:bodyPr/>
          <a:lstStyle/>
          <a:p>
            <a:pPr>
              <a:spcAft>
                <a:spcPts val="600"/>
              </a:spcAft>
            </a:pPr>
            <a:fld id="{BFF9DCD0-3869-094B-9C9B-6235A2A96309}" type="slidenum">
              <a:rPr lang="en-FI" smtClean="0"/>
              <a:pPr>
                <a:spcAft>
                  <a:spcPts val="600"/>
                </a:spcAft>
              </a:pPr>
              <a:t>5</a:t>
            </a:fld>
            <a:endParaRPr lang="en-FI"/>
          </a:p>
        </p:txBody>
      </p:sp>
    </p:spTree>
    <p:extLst>
      <p:ext uri="{BB962C8B-B14F-4D97-AF65-F5344CB8AC3E}">
        <p14:creationId xmlns:p14="http://schemas.microsoft.com/office/powerpoint/2010/main" val="2804363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a:extLst>
              <a:ext uri="{FF2B5EF4-FFF2-40B4-BE49-F238E27FC236}">
                <a16:creationId xmlns:a16="http://schemas.microsoft.com/office/drawing/2014/main" id="{272C93A9-E3DC-9E3D-E716-FDE740D04929}"/>
              </a:ext>
            </a:extLst>
          </p:cNvPr>
          <p:cNvPicPr>
            <a:picLocks noGrp="1" noChangeAspect="1"/>
          </p:cNvPicPr>
          <p:nvPr>
            <p:ph sz="quarter" idx="10"/>
          </p:nvPr>
        </p:nvPicPr>
        <p:blipFill rotWithShape="1">
          <a:blip r:embed="rId3"/>
          <a:srcRect l="10825" r="21407" b="-1"/>
          <a:stretch/>
        </p:blipFill>
        <p:spPr>
          <a:xfrm>
            <a:off x="20" y="10"/>
            <a:ext cx="5388409" cy="6857990"/>
          </a:xfrm>
          <a:noFill/>
        </p:spPr>
      </p:pic>
      <p:sp>
        <p:nvSpPr>
          <p:cNvPr id="5" name="Otsikko 4">
            <a:extLst>
              <a:ext uri="{FF2B5EF4-FFF2-40B4-BE49-F238E27FC236}">
                <a16:creationId xmlns:a16="http://schemas.microsoft.com/office/drawing/2014/main" id="{06A413E4-9C03-1CD4-C868-39E23DA1995D}"/>
              </a:ext>
            </a:extLst>
          </p:cNvPr>
          <p:cNvSpPr>
            <a:spLocks noGrp="1"/>
          </p:cNvSpPr>
          <p:nvPr>
            <p:ph type="title"/>
          </p:nvPr>
        </p:nvSpPr>
        <p:spPr>
          <a:xfrm>
            <a:off x="5560835" y="365125"/>
            <a:ext cx="6186516" cy="1325563"/>
          </a:xfrm>
        </p:spPr>
        <p:txBody>
          <a:bodyPr anchor="ctr">
            <a:normAutofit/>
          </a:bodyPr>
          <a:lstStyle/>
          <a:p>
            <a:r>
              <a:rPr lang="fi-FI"/>
              <a:t>Lämpökamera</a:t>
            </a:r>
            <a:endParaRPr lang="en-FI"/>
          </a:p>
        </p:txBody>
      </p:sp>
      <p:sp>
        <p:nvSpPr>
          <p:cNvPr id="6" name="Sisällön paikkamerkki 5">
            <a:extLst>
              <a:ext uri="{FF2B5EF4-FFF2-40B4-BE49-F238E27FC236}">
                <a16:creationId xmlns:a16="http://schemas.microsoft.com/office/drawing/2014/main" id="{AD5D9A9C-FD1E-9367-991B-6CC3F7F98EFA}"/>
              </a:ext>
            </a:extLst>
          </p:cNvPr>
          <p:cNvSpPr>
            <a:spLocks noGrp="1"/>
          </p:cNvSpPr>
          <p:nvPr>
            <p:ph idx="1"/>
          </p:nvPr>
        </p:nvSpPr>
        <p:spPr>
          <a:xfrm>
            <a:off x="5560835" y="1825625"/>
            <a:ext cx="6186516" cy="4030811"/>
          </a:xfrm>
        </p:spPr>
        <p:txBody>
          <a:bodyPr>
            <a:normAutofit/>
          </a:bodyPr>
          <a:lstStyle/>
          <a:p>
            <a:r>
              <a:rPr lang="fi-FI" sz="1700" dirty="0"/>
              <a:t>Lämpökameralla voidaan selvittää rakennuksen eri rakenteiden lämpötilatasoja sekä piilossa olevia kylmäsiltoja ja mahdollisia lämpövuotoja. </a:t>
            </a:r>
          </a:p>
          <a:p>
            <a:r>
              <a:rPr lang="fi-FI" sz="1700" dirty="0"/>
              <a:t>Rakennuksessa voi olla rakennusaikaisia huolimattomuuksia tai rakenteet voivat iän myötä painua tai vääntyä. Talvella sisään pääsee kylmää ilmaa ja kesällä kuumaa. Sisätiloissa voi tuntua vetoa tai kylmiä kohtia rakenteissa.</a:t>
            </a:r>
          </a:p>
          <a:p>
            <a:r>
              <a:rPr lang="fi-FI" sz="1700" dirty="0"/>
              <a:t>Lämpökamerakuvaus vaatii vähintään 15 asteen lämpötilaeron sisä- ja ulkotilan välillä (ulkona kylmempää). Kuvauspäivänä tiloja ei saa tuulettaa ja kuvattava osa ei saa olla alttiina auringolle. Kuvaus suoritetaan aina kohtisuoraan kohteeseen nähden. Kuvien tulkinta vaatii taitoa.</a:t>
            </a:r>
            <a:endParaRPr lang="en-FI" sz="1700" dirty="0"/>
          </a:p>
        </p:txBody>
      </p:sp>
      <p:sp>
        <p:nvSpPr>
          <p:cNvPr id="4" name="Päivämäärän paikkamerkki 3">
            <a:extLst>
              <a:ext uri="{FF2B5EF4-FFF2-40B4-BE49-F238E27FC236}">
                <a16:creationId xmlns:a16="http://schemas.microsoft.com/office/drawing/2014/main" id="{801604B9-38BF-E195-44B8-8D6D8AB9207D}"/>
              </a:ext>
            </a:extLst>
          </p:cNvPr>
          <p:cNvSpPr>
            <a:spLocks noGrp="1"/>
          </p:cNvSpPr>
          <p:nvPr>
            <p:ph type="dt" sz="half" idx="2"/>
          </p:nvPr>
        </p:nvSpPr>
        <p:spPr>
          <a:xfrm>
            <a:off x="1453104" y="6373193"/>
            <a:ext cx="1129497" cy="365125"/>
          </a:xfrm>
        </p:spPr>
        <p:txBody>
          <a:bodyPr>
            <a:normAutofit/>
          </a:bodyPr>
          <a:lstStyle/>
          <a:p>
            <a:pPr>
              <a:spcAft>
                <a:spcPts val="600"/>
              </a:spcAft>
            </a:pPr>
            <a:r>
              <a:rPr lang="fi-FI"/>
              <a:t>13.4.2021</a:t>
            </a:r>
            <a:endParaRPr lang="en-FI"/>
          </a:p>
        </p:txBody>
      </p:sp>
      <p:sp>
        <p:nvSpPr>
          <p:cNvPr id="15" name="Footer Placeholder 5">
            <a:extLst>
              <a:ext uri="{FF2B5EF4-FFF2-40B4-BE49-F238E27FC236}">
                <a16:creationId xmlns:a16="http://schemas.microsoft.com/office/drawing/2014/main" id="{1D0EB48B-9351-E2A9-F5A9-2F8116EF7021}"/>
              </a:ext>
            </a:extLst>
          </p:cNvPr>
          <p:cNvSpPr>
            <a:spLocks noGrp="1"/>
          </p:cNvSpPr>
          <p:nvPr>
            <p:ph type="ftr" sz="quarter" idx="3"/>
          </p:nvPr>
        </p:nvSpPr>
        <p:spPr>
          <a:xfrm>
            <a:off x="5560835" y="6373193"/>
            <a:ext cx="4380334" cy="365125"/>
          </a:xfrm>
        </p:spPr>
        <p:txBody>
          <a:bodyPr/>
          <a:lstStyle/>
          <a:p>
            <a:endParaRPr lang="en-FI"/>
          </a:p>
        </p:txBody>
      </p:sp>
      <p:sp>
        <p:nvSpPr>
          <p:cNvPr id="17" name="Slide Number Placeholder 6">
            <a:extLst>
              <a:ext uri="{FF2B5EF4-FFF2-40B4-BE49-F238E27FC236}">
                <a16:creationId xmlns:a16="http://schemas.microsoft.com/office/drawing/2014/main" id="{EE67F9C4-3FD5-99F3-DAF1-A6800C030164}"/>
              </a:ext>
            </a:extLst>
          </p:cNvPr>
          <p:cNvSpPr>
            <a:spLocks noGrp="1"/>
          </p:cNvSpPr>
          <p:nvPr>
            <p:ph type="sldNum" sz="quarter" idx="4"/>
          </p:nvPr>
        </p:nvSpPr>
        <p:spPr>
          <a:xfrm>
            <a:off x="838200" y="6373193"/>
            <a:ext cx="607070" cy="365125"/>
          </a:xfrm>
        </p:spPr>
        <p:txBody>
          <a:bodyPr/>
          <a:lstStyle/>
          <a:p>
            <a:pPr>
              <a:spcAft>
                <a:spcPts val="600"/>
              </a:spcAft>
            </a:pPr>
            <a:fld id="{BFF9DCD0-3869-094B-9C9B-6235A2A96309}" type="slidenum">
              <a:rPr lang="en-FI" smtClean="0"/>
              <a:pPr>
                <a:spcAft>
                  <a:spcPts val="600"/>
                </a:spcAft>
              </a:pPr>
              <a:t>6</a:t>
            </a:fld>
            <a:endParaRPr lang="en-FI"/>
          </a:p>
        </p:txBody>
      </p:sp>
    </p:spTree>
    <p:extLst>
      <p:ext uri="{BB962C8B-B14F-4D97-AF65-F5344CB8AC3E}">
        <p14:creationId xmlns:p14="http://schemas.microsoft.com/office/powerpoint/2010/main" val="224591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535B-C89E-70D0-CECD-BD6345BC4463}"/>
              </a:ext>
            </a:extLst>
          </p:cNvPr>
          <p:cNvSpPr>
            <a:spLocks noGrp="1"/>
          </p:cNvSpPr>
          <p:nvPr>
            <p:ph type="title"/>
          </p:nvPr>
        </p:nvSpPr>
        <p:spPr/>
        <p:txBody>
          <a:bodyPr>
            <a:normAutofit fontScale="90000"/>
          </a:bodyPr>
          <a:lstStyle/>
          <a:p>
            <a:endParaRPr lang="en-FI"/>
          </a:p>
        </p:txBody>
      </p:sp>
      <p:sp>
        <p:nvSpPr>
          <p:cNvPr id="4" name="Date Placeholder 3">
            <a:extLst>
              <a:ext uri="{FF2B5EF4-FFF2-40B4-BE49-F238E27FC236}">
                <a16:creationId xmlns:a16="http://schemas.microsoft.com/office/drawing/2014/main" id="{2CA990CD-3315-C21C-CBA8-7CD1F03DA8A4}"/>
              </a:ext>
            </a:extLst>
          </p:cNvPr>
          <p:cNvSpPr>
            <a:spLocks noGrp="1"/>
          </p:cNvSpPr>
          <p:nvPr>
            <p:ph type="dt" sz="half" idx="2"/>
          </p:nvPr>
        </p:nvSpPr>
        <p:spPr/>
        <p:txBody>
          <a:bodyPr/>
          <a:lstStyle/>
          <a:p>
            <a:fld id="{D70AA61A-4008-AA42-BF33-53BD6C59BB3E}" type="datetime1">
              <a:rPr lang="fi-FI" smtClean="0"/>
              <a:pPr/>
              <a:t>29.12.2022</a:t>
            </a:fld>
            <a:endParaRPr lang="en-FI"/>
          </a:p>
        </p:txBody>
      </p:sp>
      <p:sp>
        <p:nvSpPr>
          <p:cNvPr id="5" name="Footer Placeholder 4">
            <a:extLst>
              <a:ext uri="{FF2B5EF4-FFF2-40B4-BE49-F238E27FC236}">
                <a16:creationId xmlns:a16="http://schemas.microsoft.com/office/drawing/2014/main" id="{6773F708-20E6-6251-49C4-58BCB9D1B81C}"/>
              </a:ext>
            </a:extLst>
          </p:cNvPr>
          <p:cNvSpPr>
            <a:spLocks noGrp="1"/>
          </p:cNvSpPr>
          <p:nvPr>
            <p:ph type="ftr" sz="quarter" idx="3"/>
          </p:nvPr>
        </p:nvSpPr>
        <p:spPr/>
        <p:txBody>
          <a:bodyPr/>
          <a:lstStyle/>
          <a:p>
            <a:endParaRPr lang="en-FI"/>
          </a:p>
        </p:txBody>
      </p:sp>
      <p:sp>
        <p:nvSpPr>
          <p:cNvPr id="6" name="Slide Number Placeholder 5">
            <a:extLst>
              <a:ext uri="{FF2B5EF4-FFF2-40B4-BE49-F238E27FC236}">
                <a16:creationId xmlns:a16="http://schemas.microsoft.com/office/drawing/2014/main" id="{3ECA71B1-310B-A37E-F05A-73C4B4C1C50B}"/>
              </a:ext>
            </a:extLst>
          </p:cNvPr>
          <p:cNvSpPr>
            <a:spLocks noGrp="1"/>
          </p:cNvSpPr>
          <p:nvPr>
            <p:ph type="sldNum" sz="quarter" idx="4"/>
          </p:nvPr>
        </p:nvSpPr>
        <p:spPr/>
        <p:txBody>
          <a:bodyPr/>
          <a:lstStyle/>
          <a:p>
            <a:fld id="{BFF9DCD0-3869-094B-9C9B-6235A2A96309}" type="slidenum">
              <a:rPr lang="en-FI" smtClean="0"/>
              <a:pPr/>
              <a:t>7</a:t>
            </a:fld>
            <a:endParaRPr lang="en-FI"/>
          </a:p>
        </p:txBody>
      </p:sp>
      <p:sp>
        <p:nvSpPr>
          <p:cNvPr id="7" name="Rectangle 6">
            <a:extLst>
              <a:ext uri="{FF2B5EF4-FFF2-40B4-BE49-F238E27FC236}">
                <a16:creationId xmlns:a16="http://schemas.microsoft.com/office/drawing/2014/main" id="{45C957A9-BAAA-0459-CBEC-BC42FA9EC910}"/>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Title 1">
            <a:extLst>
              <a:ext uri="{FF2B5EF4-FFF2-40B4-BE49-F238E27FC236}">
                <a16:creationId xmlns:a16="http://schemas.microsoft.com/office/drawing/2014/main" id="{A55490FA-7118-D056-A633-585484977D27}"/>
              </a:ext>
            </a:extLst>
          </p:cNvPr>
          <p:cNvSpPr txBox="1">
            <a:spLocks/>
          </p:cNvSpPr>
          <p:nvPr/>
        </p:nvSpPr>
        <p:spPr>
          <a:xfrm>
            <a:off x="1674776" y="537270"/>
            <a:ext cx="3755785" cy="2987675"/>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nSpc>
                <a:spcPts val="7000"/>
              </a:lnSpc>
            </a:pPr>
            <a:r>
              <a:rPr lang="en-US" sz="9600" spc="-150" dirty="0">
                <a:solidFill>
                  <a:schemeClr val="bg1"/>
                </a:solidFill>
                <a:latin typeface="Calibri" panose="020F0502020204030204" pitchFamily="34" charset="0"/>
                <a:cs typeface="Calibri" panose="020F0502020204030204" pitchFamily="34" charset="0"/>
              </a:rPr>
              <a:t>Kiitos!</a:t>
            </a:r>
            <a:endParaRPr lang="en-FI" sz="9600" spc="-150" dirty="0">
              <a:solidFill>
                <a:schemeClr val="bg1"/>
              </a:solidFill>
              <a:latin typeface="Calibri" panose="020F0502020204030204" pitchFamily="34" charset="0"/>
              <a:cs typeface="Calibri" panose="020F0502020204030204" pitchFamily="34" charset="0"/>
            </a:endParaRPr>
          </a:p>
        </p:txBody>
      </p:sp>
      <p:sp>
        <p:nvSpPr>
          <p:cNvPr id="10" name="Date Placeholder 3">
            <a:extLst>
              <a:ext uri="{FF2B5EF4-FFF2-40B4-BE49-F238E27FC236}">
                <a16:creationId xmlns:a16="http://schemas.microsoft.com/office/drawing/2014/main" id="{9EBECC5B-FC7C-71AD-6AA0-1636237464B5}"/>
              </a:ext>
            </a:extLst>
          </p:cNvPr>
          <p:cNvSpPr txBox="1">
            <a:spLocks/>
          </p:cNvSpPr>
          <p:nvPr/>
        </p:nvSpPr>
        <p:spPr>
          <a:xfrm>
            <a:off x="1453104" y="6373193"/>
            <a:ext cx="1129497" cy="365125"/>
          </a:xfrm>
          <a:prstGeom prst="rect">
            <a:avLst/>
          </a:prstGeom>
        </p:spPr>
        <p:txBody>
          <a:bodyPr/>
          <a:lstStyle>
            <a:defPPr>
              <a:defRPr lang="en-FI"/>
            </a:defPPr>
            <a:lvl1pPr marL="0" algn="l" defTabSz="914400" rtl="0" eaLnBrk="1" latinLnBrk="0" hangingPunct="1">
              <a:defRPr sz="1200" kern="1200">
                <a:solidFill>
                  <a:schemeClr val="tx1"/>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70AA61A-4008-AA42-BF33-53BD6C59BB3E}" type="datetime1">
              <a:rPr lang="fi-FI" smtClean="0"/>
              <a:pPr/>
              <a:t>29.12.2022</a:t>
            </a:fld>
            <a:endParaRPr lang="en-FI" dirty="0"/>
          </a:p>
        </p:txBody>
      </p:sp>
      <p:sp>
        <p:nvSpPr>
          <p:cNvPr id="11" name="Slide Number Placeholder 5">
            <a:extLst>
              <a:ext uri="{FF2B5EF4-FFF2-40B4-BE49-F238E27FC236}">
                <a16:creationId xmlns:a16="http://schemas.microsoft.com/office/drawing/2014/main" id="{37507A60-365D-FAF2-B353-1F89D7B18625}"/>
              </a:ext>
            </a:extLst>
          </p:cNvPr>
          <p:cNvSpPr txBox="1">
            <a:spLocks/>
          </p:cNvSpPr>
          <p:nvPr/>
        </p:nvSpPr>
        <p:spPr>
          <a:xfrm>
            <a:off x="838200" y="6373193"/>
            <a:ext cx="607070" cy="365125"/>
          </a:xfrm>
          <a:prstGeom prst="rect">
            <a:avLst/>
          </a:prstGeom>
        </p:spPr>
        <p:txBody>
          <a:bodyPr/>
          <a:lstStyle>
            <a:defPPr>
              <a:defRPr lang="en-FI"/>
            </a:defPPr>
            <a:lvl1pPr marL="0" algn="l" defTabSz="914400" rtl="0" eaLnBrk="1" latinLnBrk="0" hangingPunct="1">
              <a:defRPr sz="1200" kern="1200">
                <a:solidFill>
                  <a:schemeClr val="tx1"/>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F9DCD0-3869-094B-9C9B-6235A2A96309}" type="slidenum">
              <a:rPr lang="en-FI" smtClean="0"/>
              <a:pPr/>
              <a:t>7</a:t>
            </a:fld>
            <a:endParaRPr lang="en-FI" dirty="0"/>
          </a:p>
        </p:txBody>
      </p:sp>
      <p:pic>
        <p:nvPicPr>
          <p:cNvPr id="13" name="Picture 12">
            <a:extLst>
              <a:ext uri="{FF2B5EF4-FFF2-40B4-BE49-F238E27FC236}">
                <a16:creationId xmlns:a16="http://schemas.microsoft.com/office/drawing/2014/main" id="{4949EA6E-CA51-E6E8-2600-84DF834E383D}"/>
              </a:ext>
            </a:extLst>
          </p:cNvPr>
          <p:cNvPicPr>
            <a:picLocks noChangeAspect="1"/>
          </p:cNvPicPr>
          <p:nvPr/>
        </p:nvPicPr>
        <p:blipFill>
          <a:blip r:embed="rId3"/>
          <a:stretch>
            <a:fillRect/>
          </a:stretch>
        </p:blipFill>
        <p:spPr>
          <a:xfrm>
            <a:off x="2039064" y="2150790"/>
            <a:ext cx="12192000" cy="2863273"/>
          </a:xfrm>
          <a:prstGeom prst="rect">
            <a:avLst/>
          </a:prstGeom>
        </p:spPr>
      </p:pic>
      <p:pic>
        <p:nvPicPr>
          <p:cNvPr id="21" name="Picture 20" descr="A picture containing text&#10;&#10;Description automatically generated">
            <a:extLst>
              <a:ext uri="{FF2B5EF4-FFF2-40B4-BE49-F238E27FC236}">
                <a16:creationId xmlns:a16="http://schemas.microsoft.com/office/drawing/2014/main" id="{AF0E33FF-C6C9-620A-9FBA-55E7318B69C4}"/>
              </a:ext>
            </a:extLst>
          </p:cNvPr>
          <p:cNvPicPr>
            <a:picLocks noChangeAspect="1"/>
          </p:cNvPicPr>
          <p:nvPr/>
        </p:nvPicPr>
        <p:blipFill>
          <a:blip r:embed="rId4"/>
          <a:stretch>
            <a:fillRect/>
          </a:stretch>
        </p:blipFill>
        <p:spPr>
          <a:xfrm>
            <a:off x="5197628" y="95945"/>
            <a:ext cx="6309922" cy="6858000"/>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F577D7D4-C1BA-939A-DBD4-1B426A1F7146}"/>
              </a:ext>
            </a:extLst>
          </p:cNvPr>
          <p:cNvPicPr>
            <a:picLocks noChangeAspect="1"/>
          </p:cNvPicPr>
          <p:nvPr/>
        </p:nvPicPr>
        <p:blipFill>
          <a:blip r:embed="rId5"/>
          <a:stretch>
            <a:fillRect/>
          </a:stretch>
        </p:blipFill>
        <p:spPr>
          <a:xfrm>
            <a:off x="1551495" y="4654870"/>
            <a:ext cx="3364875" cy="1070030"/>
          </a:xfrm>
          <a:prstGeom prst="rect">
            <a:avLst/>
          </a:prstGeom>
        </p:spPr>
      </p:pic>
      <p:pic>
        <p:nvPicPr>
          <p:cNvPr id="14" name="Picture 13" descr="A picture containing text, clipart&#10;&#10;Description automatically generated">
            <a:extLst>
              <a:ext uri="{FF2B5EF4-FFF2-40B4-BE49-F238E27FC236}">
                <a16:creationId xmlns:a16="http://schemas.microsoft.com/office/drawing/2014/main" id="{22CF7284-31F9-20E9-AFD0-25D7DB9D1180}"/>
              </a:ext>
            </a:extLst>
          </p:cNvPr>
          <p:cNvPicPr>
            <a:picLocks noChangeAspect="1"/>
          </p:cNvPicPr>
          <p:nvPr/>
        </p:nvPicPr>
        <p:blipFill>
          <a:blip r:embed="rId6"/>
          <a:stretch>
            <a:fillRect/>
          </a:stretch>
        </p:blipFill>
        <p:spPr>
          <a:xfrm>
            <a:off x="1619402" y="3754149"/>
            <a:ext cx="2558694" cy="900721"/>
          </a:xfrm>
          <a:prstGeom prst="rect">
            <a:avLst/>
          </a:prstGeom>
        </p:spPr>
      </p:pic>
      <p:sp>
        <p:nvSpPr>
          <p:cNvPr id="3" name="TextBox 2">
            <a:extLst>
              <a:ext uri="{FF2B5EF4-FFF2-40B4-BE49-F238E27FC236}">
                <a16:creationId xmlns:a16="http://schemas.microsoft.com/office/drawing/2014/main" id="{7511DB54-41B2-D93C-35B9-8B616B4D89F2}"/>
              </a:ext>
            </a:extLst>
          </p:cNvPr>
          <p:cNvSpPr txBox="1"/>
          <p:nvPr/>
        </p:nvSpPr>
        <p:spPr>
          <a:xfrm>
            <a:off x="7409674" y="6207612"/>
            <a:ext cx="3447754" cy="393698"/>
          </a:xfrm>
          <a:prstGeom prst="rect">
            <a:avLst/>
          </a:prstGeom>
          <a:noFill/>
        </p:spPr>
        <p:txBody>
          <a:bodyPr wrap="square" rtlCol="0">
            <a:spAutoFit/>
          </a:bodyPr>
          <a:lstStyle/>
          <a:p>
            <a:pPr algn="l">
              <a:lnSpc>
                <a:spcPct val="120000"/>
              </a:lnSpc>
            </a:pPr>
            <a:r>
              <a:rPr lang="fi-FI" sz="1800" u="sng" dirty="0">
                <a:solidFill>
                  <a:srgbClr val="242424"/>
                </a:solidFill>
                <a:effectLst/>
                <a:latin typeface="Segoe UI" panose="020B0502040204020203" pitchFamily="34" charset="0"/>
                <a:ea typeface="Calibri" panose="020F0502020204030204" pitchFamily="34" charset="0"/>
                <a:hlinkClick r:id="rId7"/>
              </a:rPr>
              <a:t>www.motiva.fi/onkoenergiaa</a:t>
            </a:r>
            <a:r>
              <a:rPr lang="fi-FI" sz="1800" dirty="0">
                <a:solidFill>
                  <a:srgbClr val="242424"/>
                </a:solidFill>
                <a:effectLst/>
                <a:latin typeface="Segoe UI" panose="020B0502040204020203" pitchFamily="34" charset="0"/>
                <a:ea typeface="Calibri" panose="020F0502020204030204" pitchFamily="34" charset="0"/>
              </a:rPr>
              <a:t> </a:t>
            </a:r>
            <a:endParaRPr lang="en-FI" dirty="0">
              <a:latin typeface="Lucida Sans" panose="020B0602030504020204" pitchFamily="34" charset="77"/>
            </a:endParaRPr>
          </a:p>
        </p:txBody>
      </p:sp>
    </p:spTree>
    <p:extLst>
      <p:ext uri="{BB962C8B-B14F-4D97-AF65-F5344CB8AC3E}">
        <p14:creationId xmlns:p14="http://schemas.microsoft.com/office/powerpoint/2010/main" val="292603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teema">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defRPr dirty="0">
            <a:latin typeface="Lucida Sans" panose="020B0602030504020204" pitchFamily="34" charset="77"/>
          </a:defRPr>
        </a:defPPr>
      </a:lstStyle>
    </a:txDef>
  </a:objectDefaults>
  <a:extraClrSchemeLst/>
  <a:extLst>
    <a:ext uri="{05A4C25C-085E-4340-85A3-A5531E510DB2}">
      <thm15:themeFamily xmlns:thm15="http://schemas.microsoft.com/office/thememl/2012/main" name="2021_Motiva_template" id="{D6F28DA7-07DF-4C68-B8FB-634ADE2DFB9D}" vid="{050DE446-E2CC-4455-BF95-CA3B83A343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43961B2E23B94B4A9470815A136371DE" ma:contentTypeVersion="11" ma:contentTypeDescription="Luo uusi asiakirja." ma:contentTypeScope="" ma:versionID="c216dfa26ac7064dba9c6b546f7fa572">
  <xsd:schema xmlns:xsd="http://www.w3.org/2001/XMLSchema" xmlns:xs="http://www.w3.org/2001/XMLSchema" xmlns:p="http://schemas.microsoft.com/office/2006/metadata/properties" xmlns:ns2="3da06870-ed28-4c67-9edc-b1b41854fc5d" xmlns:ns3="e960e6eb-6fbe-45b6-ac9c-83128cc578a4" targetNamespace="http://schemas.microsoft.com/office/2006/metadata/properties" ma:root="true" ma:fieldsID="ffef519d2c65e8dfcc9695412789daf6" ns2:_="" ns3:_="">
    <xsd:import namespace="3da06870-ed28-4c67-9edc-b1b41854fc5d"/>
    <xsd:import namespace="e960e6eb-6fbe-45b6-ac9c-83128cc578a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06870-ed28-4c67-9edc-b1b41854fc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Kuvien tunnisteet" ma:readOnly="false" ma:fieldId="{5cf76f15-5ced-4ddc-b409-7134ff3c332f}" ma:taxonomyMulti="true" ma:sspId="cc00016d-99cc-4f5f-89f9-a69eca35f938"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960e6eb-6fbe-45b6-ac9c-83128cc578a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e071455-8104-47bb-90c3-c552351f07dc}" ma:internalName="TaxCatchAll" ma:showField="CatchAllData" ma:web="e960e6eb-6fbe-45b6-ac9c-83128cc578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960e6eb-6fbe-45b6-ac9c-83128cc578a4" xsi:nil="true"/>
    <lcf76f155ced4ddcb4097134ff3c332f xmlns="3da06870-ed28-4c67-9edc-b1b41854fc5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24CDE03-E5F8-4C94-900E-E628A53F99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06870-ed28-4c67-9edc-b1b41854fc5d"/>
    <ds:schemaRef ds:uri="e960e6eb-6fbe-45b6-ac9c-83128cc578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41F4D0-8D81-447C-8206-76165B30B131}">
  <ds:schemaRefs>
    <ds:schemaRef ds:uri="http://schemas.microsoft.com/sharepoint/v3/contenttype/forms"/>
  </ds:schemaRefs>
</ds:datastoreItem>
</file>

<file path=customXml/itemProps3.xml><?xml version="1.0" encoding="utf-8"?>
<ds:datastoreItem xmlns:ds="http://schemas.openxmlformats.org/officeDocument/2006/customXml" ds:itemID="{DD1A89F8-66EB-4BCC-9396-F6A8FB5540D5}">
  <ds:schemaRefs>
    <ds:schemaRef ds:uri="http://schemas.microsoft.com/office/2006/metadata/properties"/>
    <ds:schemaRef ds:uri="http://purl.org/dc/terms/"/>
    <ds:schemaRef ds:uri="http://www.w3.org/XML/1998/namespace"/>
    <ds:schemaRef ds:uri="http://schemas.microsoft.com/office/2006/documentManagement/types"/>
    <ds:schemaRef ds:uri="3da06870-ed28-4c67-9edc-b1b41854fc5d"/>
    <ds:schemaRef ds:uri="e960e6eb-6fbe-45b6-ac9c-83128cc578a4"/>
    <ds:schemaRef ds:uri="http://schemas.microsoft.com/office/infopath/2007/PartnerControls"/>
    <ds:schemaRef ds:uri="http://schemas.openxmlformats.org/package/2006/metadata/core-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2021_Motiva_template</Template>
  <TotalTime>1132</TotalTime>
  <Words>1023</Words>
  <Application>Microsoft Office PowerPoint</Application>
  <PresentationFormat>Laajakuva</PresentationFormat>
  <Paragraphs>85</Paragraphs>
  <Slides>7</Slides>
  <Notes>7</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7</vt:i4>
      </vt:variant>
    </vt:vector>
  </HeadingPairs>
  <TitlesOfParts>
    <vt:vector size="16" baseType="lpstr">
      <vt:lpstr>Arial</vt:lpstr>
      <vt:lpstr>Arial</vt:lpstr>
      <vt:lpstr>Calibri</vt:lpstr>
      <vt:lpstr>Lucida Sans</vt:lpstr>
      <vt:lpstr>Montserrat</vt:lpstr>
      <vt:lpstr>Open Sans</vt:lpstr>
      <vt:lpstr>Segoe UI</vt:lpstr>
      <vt:lpstr>Wingdings</vt:lpstr>
      <vt:lpstr>Office-teema</vt:lpstr>
      <vt:lpstr>Onko energiaa? Mittarit ja lämpökamera</vt:lpstr>
      <vt:lpstr>Vedenvirtaamamittari</vt:lpstr>
      <vt:lpstr>Valoisuusmittari</vt:lpstr>
      <vt:lpstr>Pintalämpötilamittari</vt:lpstr>
      <vt:lpstr>Energiamittari</vt:lpstr>
      <vt:lpstr>Lämpökamera</vt:lpstr>
      <vt:lpstr>PowerPoint-esitys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Kouluvierailumateriaali  Energiaa/virtaa päivään Hukka kuriin – energia hyötykäyttöön Hillitse hukka Astetta alemmas: nappaa hukka Onko energiaa? Taklaa energiahukka  </dc:title>
  <dc:subject/>
  <dc:creator>Nina Teirasvuo</dc:creator>
  <cp:keywords/>
  <dc:description/>
  <cp:lastModifiedBy>Nina Teirasvuo</cp:lastModifiedBy>
  <cp:revision>129</cp:revision>
  <dcterms:created xsi:type="dcterms:W3CDTF">2022-09-27T14:06:42Z</dcterms:created>
  <dcterms:modified xsi:type="dcterms:W3CDTF">2022-12-29T19:14:35Z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0x01010043961B2E23B94B4A9470815A136371DE</vt:lpwstr>
  </property>
  <property fmtid="{D5CDD505-2E9C-101B-9397-08002B2CF9AE}" pid="3" name="MediaServiceImageTags">
    <vt:lpwstr/>
  </property>
</Properties>
</file>